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257" r:id="rId3"/>
    <p:sldId id="283" r:id="rId4"/>
    <p:sldId id="364" r:id="rId5"/>
    <p:sldId id="379" r:id="rId6"/>
    <p:sldId id="380" r:id="rId7"/>
    <p:sldId id="330" r:id="rId8"/>
    <p:sldId id="399" r:id="rId9"/>
    <p:sldId id="305" r:id="rId10"/>
    <p:sldId id="367" r:id="rId11"/>
    <p:sldId id="384" r:id="rId12"/>
    <p:sldId id="383" r:id="rId13"/>
    <p:sldId id="385" r:id="rId14"/>
    <p:sldId id="382" r:id="rId15"/>
    <p:sldId id="381" r:id="rId16"/>
    <p:sldId id="366" r:id="rId17"/>
    <p:sldId id="400" r:id="rId18"/>
    <p:sldId id="368" r:id="rId19"/>
    <p:sldId id="386" r:id="rId20"/>
    <p:sldId id="387" r:id="rId21"/>
    <p:sldId id="388" r:id="rId22"/>
    <p:sldId id="389" r:id="rId23"/>
    <p:sldId id="390" r:id="rId24"/>
    <p:sldId id="391" r:id="rId25"/>
    <p:sldId id="393" r:id="rId26"/>
    <p:sldId id="392" r:id="rId27"/>
    <p:sldId id="394" r:id="rId28"/>
    <p:sldId id="395" r:id="rId29"/>
    <p:sldId id="396" r:id="rId30"/>
    <p:sldId id="373" r:id="rId31"/>
    <p:sldId id="374" r:id="rId32"/>
    <p:sldId id="340" r:id="rId33"/>
    <p:sldId id="398" r:id="rId34"/>
    <p:sldId id="341" r:id="rId35"/>
    <p:sldId id="3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5796"/>
    <a:srgbClr val="3A3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D9874CBD-2283-4DDE-B2A5-4F12DF74DF0C}"/>
    <pc:docChg chg="undo redo custSel addSld delSld modSld sldOrd modMainMaster">
      <pc:chgData name="Thúy Mai" userId="222f1c7e07c9bd7a" providerId="LiveId" clId="{D9874CBD-2283-4DDE-B2A5-4F12DF74DF0C}" dt="2022-06-27T08:19:16.938" v="2273"/>
      <pc:docMkLst>
        <pc:docMk/>
      </pc:docMkLst>
      <pc:sldChg chg="del">
        <pc:chgData name="Thúy Mai" userId="222f1c7e07c9bd7a" providerId="LiveId" clId="{D9874CBD-2283-4DDE-B2A5-4F12DF74DF0C}" dt="2022-06-27T02:39:08.402" v="0" actId="47"/>
        <pc:sldMkLst>
          <pc:docMk/>
          <pc:sldMk cId="1308066030" sldId="256"/>
        </pc:sldMkLst>
      </pc:sldChg>
      <pc:sldChg chg="addSp delSp modSp mod modTransition modAnim">
        <pc:chgData name="Thúy Mai" userId="222f1c7e07c9bd7a" providerId="LiveId" clId="{D9874CBD-2283-4DDE-B2A5-4F12DF74DF0C}" dt="2022-06-27T08:17:08.290" v="2266"/>
        <pc:sldMkLst>
          <pc:docMk/>
          <pc:sldMk cId="2227457534" sldId="257"/>
        </pc:sldMkLst>
        <pc:spChg chg="mod">
          <ac:chgData name="Thúy Mai" userId="222f1c7e07c9bd7a" providerId="LiveId" clId="{D9874CBD-2283-4DDE-B2A5-4F12DF74DF0C}" dt="2022-06-27T08:16:08.523" v="2262" actId="20577"/>
          <ac:spMkLst>
            <pc:docMk/>
            <pc:sldMk cId="2227457534" sldId="257"/>
            <ac:spMk id="5" creationId="{4394753E-685B-E0A2-9631-B2B1AE5B2ECB}"/>
          </ac:spMkLst>
        </pc:spChg>
        <pc:picChg chg="add del mod">
          <ac:chgData name="Thúy Mai" userId="222f1c7e07c9bd7a" providerId="LiveId" clId="{D9874CBD-2283-4DDE-B2A5-4F12DF74DF0C}" dt="2022-06-27T02:49:37.738" v="106" actId="478"/>
          <ac:picMkLst>
            <pc:docMk/>
            <pc:sldMk cId="2227457534" sldId="257"/>
            <ac:picMk id="3" creationId="{E1499F58-7CFD-BEB4-6AAA-6353AB4D54BA}"/>
          </ac:picMkLst>
        </pc:picChg>
        <pc:picChg chg="add del mod">
          <ac:chgData name="Thúy Mai" userId="222f1c7e07c9bd7a" providerId="LiveId" clId="{D9874CBD-2283-4DDE-B2A5-4F12DF74DF0C}" dt="2022-06-27T02:47:15.011" v="99" actId="478"/>
          <ac:picMkLst>
            <pc:docMk/>
            <pc:sldMk cId="2227457534" sldId="257"/>
            <ac:picMk id="6" creationId="{A51A2B8B-80A5-6403-CCF8-4971CE9A61C8}"/>
          </ac:picMkLst>
        </pc:picChg>
        <pc:picChg chg="add del mod ord">
          <ac:chgData name="Thúy Mai" userId="222f1c7e07c9bd7a" providerId="LiveId" clId="{D9874CBD-2283-4DDE-B2A5-4F12DF74DF0C}" dt="2022-06-27T02:47:37.471" v="105" actId="478"/>
          <ac:picMkLst>
            <pc:docMk/>
            <pc:sldMk cId="2227457534" sldId="257"/>
            <ac:picMk id="8" creationId="{061AB5FA-EE38-B6D0-81E6-4A819EA6213C}"/>
          </ac:picMkLst>
        </pc:picChg>
        <pc:picChg chg="add mod">
          <ac:chgData name="Thúy Mai" userId="222f1c7e07c9bd7a" providerId="LiveId" clId="{D9874CBD-2283-4DDE-B2A5-4F12DF74DF0C}" dt="2022-06-27T02:50:36.285" v="120" actId="1076"/>
          <ac:picMkLst>
            <pc:docMk/>
            <pc:sldMk cId="2227457534" sldId="257"/>
            <ac:picMk id="10" creationId="{61C39A99-9758-B7C9-9111-822875D5B62C}"/>
          </ac:picMkLst>
        </pc:picChg>
        <pc:picChg chg="del">
          <ac:chgData name="Thúy Mai" userId="222f1c7e07c9bd7a" providerId="LiveId" clId="{D9874CBD-2283-4DDE-B2A5-4F12DF74DF0C}" dt="2022-06-27T02:45:20.092" v="88" actId="478"/>
          <ac:picMkLst>
            <pc:docMk/>
            <pc:sldMk cId="2227457534" sldId="257"/>
            <ac:picMk id="15362" creationId="{2224BC3B-86E5-D9D2-8E40-EC043B59B34B}"/>
          </ac:picMkLst>
        </pc:picChg>
      </pc:sldChg>
      <pc:sldChg chg="addSp delSp modSp del mod delAnim">
        <pc:chgData name="Thúy Mai" userId="222f1c7e07c9bd7a" providerId="LiveId" clId="{D9874CBD-2283-4DDE-B2A5-4F12DF74DF0C}" dt="2022-06-27T05:43:09.952" v="178" actId="47"/>
        <pc:sldMkLst>
          <pc:docMk/>
          <pc:sldMk cId="299901974" sldId="260"/>
        </pc:sldMkLst>
        <pc:spChg chg="mod">
          <ac:chgData name="Thúy Mai" userId="222f1c7e07c9bd7a" providerId="LiveId" clId="{D9874CBD-2283-4DDE-B2A5-4F12DF74DF0C}" dt="2022-06-27T05:42:47.028" v="174" actId="21"/>
          <ac:spMkLst>
            <pc:docMk/>
            <pc:sldMk cId="299901974" sldId="260"/>
            <ac:spMk id="19" creationId="{D7CDBC88-B427-A7CB-2E10-7D972648A012}"/>
          </ac:spMkLst>
        </pc:spChg>
        <pc:graphicFrameChg chg="add del mod">
          <ac:chgData name="Thúy Mai" userId="222f1c7e07c9bd7a" providerId="LiveId" clId="{D9874CBD-2283-4DDE-B2A5-4F12DF74DF0C}" dt="2022-06-27T02:44:02.482" v="75"/>
          <ac:graphicFrameMkLst>
            <pc:docMk/>
            <pc:sldMk cId="299901974" sldId="260"/>
            <ac:graphicFrameMk id="2" creationId="{BCEB3F33-99CE-34B0-0944-4416705C2FCD}"/>
          </ac:graphicFrameMkLst>
        </pc:graphicFrameChg>
        <pc:picChg chg="del">
          <ac:chgData name="Thúy Mai" userId="222f1c7e07c9bd7a" providerId="LiveId" clId="{D9874CBD-2283-4DDE-B2A5-4F12DF74DF0C}" dt="2022-06-27T02:44:13.971" v="80" actId="478"/>
          <ac:picMkLst>
            <pc:docMk/>
            <pc:sldMk cId="299901974" sldId="260"/>
            <ac:picMk id="3" creationId="{B1A5E226-C929-6766-6777-8DE43A870BCA}"/>
          </ac:picMkLst>
        </pc:picChg>
        <pc:picChg chg="add del mod">
          <ac:chgData name="Thúy Mai" userId="222f1c7e07c9bd7a" providerId="LiveId" clId="{D9874CBD-2283-4DDE-B2A5-4F12DF74DF0C}" dt="2022-06-27T05:42:17.878" v="161" actId="21"/>
          <ac:picMkLst>
            <pc:docMk/>
            <pc:sldMk cId="299901974" sldId="260"/>
            <ac:picMk id="5" creationId="{D7786A1E-B149-4F77-04FF-E7A7A7528E72}"/>
          </ac:picMkLst>
        </pc:picChg>
      </pc:sldChg>
      <pc:sldChg chg="modSp mod ord modTransition">
        <pc:chgData name="Thúy Mai" userId="222f1c7e07c9bd7a" providerId="LiveId" clId="{D9874CBD-2283-4DDE-B2A5-4F12DF74DF0C}" dt="2022-06-27T08:16:52.493" v="2264"/>
        <pc:sldMkLst>
          <pc:docMk/>
          <pc:sldMk cId="2349039686" sldId="283"/>
        </pc:sldMkLst>
        <pc:spChg chg="mod">
          <ac:chgData name="Thúy Mai" userId="222f1c7e07c9bd7a" providerId="LiveId" clId="{D9874CBD-2283-4DDE-B2A5-4F12DF74DF0C}" dt="2022-06-27T05:43:38.432" v="218" actId="20577"/>
          <ac:spMkLst>
            <pc:docMk/>
            <pc:sldMk cId="2349039686" sldId="283"/>
            <ac:spMk id="29" creationId="{0CA7C2FD-0750-7E9F-64B8-8E804512EE55}"/>
          </ac:spMkLst>
        </pc:spChg>
      </pc:sldChg>
      <pc:sldChg chg="addSp delSp modSp mod modTransition">
        <pc:chgData name="Thúy Mai" userId="222f1c7e07c9bd7a" providerId="LiveId" clId="{D9874CBD-2283-4DDE-B2A5-4F12DF74DF0C}" dt="2022-06-27T08:17:57.754" v="2270" actId="1076"/>
        <pc:sldMkLst>
          <pc:docMk/>
          <pc:sldMk cId="801987434" sldId="305"/>
        </pc:sldMkLst>
        <pc:spChg chg="mod">
          <ac:chgData name="Thúy Mai" userId="222f1c7e07c9bd7a" providerId="LiveId" clId="{D9874CBD-2283-4DDE-B2A5-4F12DF74DF0C}" dt="2022-06-27T05:44:21.794" v="270" actId="20577"/>
          <ac:spMkLst>
            <pc:docMk/>
            <pc:sldMk cId="801987434" sldId="305"/>
            <ac:spMk id="10" creationId="{2B29FCE2-B5E7-43DA-95B9-882C89517F56}"/>
          </ac:spMkLst>
        </pc:spChg>
        <pc:spChg chg="add del mod">
          <ac:chgData name="Thúy Mai" userId="222f1c7e07c9bd7a" providerId="LiveId" clId="{D9874CBD-2283-4DDE-B2A5-4F12DF74DF0C}" dt="2022-06-27T05:48:07.497" v="334" actId="478"/>
          <ac:spMkLst>
            <pc:docMk/>
            <pc:sldMk cId="801987434" sldId="305"/>
            <ac:spMk id="13" creationId="{24CAFEB8-ADA5-D458-C612-146D29B7FA84}"/>
          </ac:spMkLst>
        </pc:spChg>
        <pc:spChg chg="mod">
          <ac:chgData name="Thúy Mai" userId="222f1c7e07c9bd7a" providerId="LiveId" clId="{D9874CBD-2283-4DDE-B2A5-4F12DF74DF0C}" dt="2022-06-27T05:48:22.690" v="341" actId="1076"/>
          <ac:spMkLst>
            <pc:docMk/>
            <pc:sldMk cId="801987434" sldId="305"/>
            <ac:spMk id="14" creationId="{F2D9C599-0991-C839-AFC9-EB165033A602}"/>
          </ac:spMkLst>
        </pc:spChg>
        <pc:spChg chg="mod">
          <ac:chgData name="Thúy Mai" userId="222f1c7e07c9bd7a" providerId="LiveId" clId="{D9874CBD-2283-4DDE-B2A5-4F12DF74DF0C}" dt="2022-06-27T05:48:20.626" v="340" actId="1076"/>
          <ac:spMkLst>
            <pc:docMk/>
            <pc:sldMk cId="801987434" sldId="305"/>
            <ac:spMk id="15" creationId="{AD293E4C-0478-1105-E231-354CF78426EA}"/>
          </ac:spMkLst>
        </pc:spChg>
        <pc:spChg chg="mod">
          <ac:chgData name="Thúy Mai" userId="222f1c7e07c9bd7a" providerId="LiveId" clId="{D9874CBD-2283-4DDE-B2A5-4F12DF74DF0C}" dt="2022-06-27T05:46:26.244" v="301" actId="20577"/>
          <ac:spMkLst>
            <pc:docMk/>
            <pc:sldMk cId="801987434" sldId="305"/>
            <ac:spMk id="21" creationId="{2525D504-EC71-4B4C-89C9-1F9D2FDD5722}"/>
          </ac:spMkLst>
        </pc:spChg>
        <pc:spChg chg="mod">
          <ac:chgData name="Thúy Mai" userId="222f1c7e07c9bd7a" providerId="LiveId" clId="{D9874CBD-2283-4DDE-B2A5-4F12DF74DF0C}" dt="2022-06-27T05:47:31.400" v="323" actId="20577"/>
          <ac:spMkLst>
            <pc:docMk/>
            <pc:sldMk cId="801987434" sldId="305"/>
            <ac:spMk id="23" creationId="{1C289154-5D47-4EA9-915E-15E56B3A5E20}"/>
          </ac:spMkLst>
        </pc:spChg>
        <pc:spChg chg="mod">
          <ac:chgData name="Thúy Mai" userId="222f1c7e07c9bd7a" providerId="LiveId" clId="{D9874CBD-2283-4DDE-B2A5-4F12DF74DF0C}" dt="2022-06-27T08:17:57.754" v="2270" actId="1076"/>
          <ac:spMkLst>
            <pc:docMk/>
            <pc:sldMk cId="801987434" sldId="305"/>
            <ac:spMk id="24" creationId="{2345BAF2-96F5-4721-BFE6-B7B0788DB1BD}"/>
          </ac:spMkLst>
        </pc:spChg>
        <pc:graphicFrameChg chg="add del mod">
          <ac:chgData name="Thúy Mai" userId="222f1c7e07c9bd7a" providerId="LiveId" clId="{D9874CBD-2283-4DDE-B2A5-4F12DF74DF0C}" dt="2022-06-27T05:46:37.872" v="304"/>
          <ac:graphicFrameMkLst>
            <pc:docMk/>
            <pc:sldMk cId="801987434" sldId="305"/>
            <ac:graphicFrameMk id="2" creationId="{C5977ED1-C9D9-40E6-1D99-F28D3460E13D}"/>
          </ac:graphicFrameMkLst>
        </pc:graphicFrameChg>
        <pc:picChg chg="del">
          <ac:chgData name="Thúy Mai" userId="222f1c7e07c9bd7a" providerId="LiveId" clId="{D9874CBD-2283-4DDE-B2A5-4F12DF74DF0C}" dt="2022-06-27T05:46:02.713" v="271" actId="478"/>
          <ac:picMkLst>
            <pc:docMk/>
            <pc:sldMk cId="801987434" sldId="305"/>
            <ac:picMk id="1026" creationId="{EA72F43A-8052-F93A-362D-CF880214EB9C}"/>
          </ac:picMkLst>
        </pc:picChg>
        <pc:picChg chg="add mod">
          <ac:chgData name="Thúy Mai" userId="222f1c7e07c9bd7a" providerId="LiveId" clId="{D9874CBD-2283-4DDE-B2A5-4F12DF74DF0C}" dt="2022-06-27T05:48:27.626" v="343" actId="1076"/>
          <ac:picMkLst>
            <pc:docMk/>
            <pc:sldMk cId="801987434" sldId="305"/>
            <ac:picMk id="3074" creationId="{1EC77F67-53E3-BFEE-18E4-01CDC82D24DF}"/>
          </ac:picMkLst>
        </pc:picChg>
      </pc:sldChg>
      <pc:sldChg chg="del">
        <pc:chgData name="Thúy Mai" userId="222f1c7e07c9bd7a" providerId="LiveId" clId="{D9874CBD-2283-4DDE-B2A5-4F12DF74DF0C}" dt="2022-06-27T07:53:37.422" v="1770" actId="47"/>
        <pc:sldMkLst>
          <pc:docMk/>
          <pc:sldMk cId="173498417" sldId="321"/>
        </pc:sldMkLst>
      </pc:sldChg>
      <pc:sldChg chg="del">
        <pc:chgData name="Thúy Mai" userId="222f1c7e07c9bd7a" providerId="LiveId" clId="{D9874CBD-2283-4DDE-B2A5-4F12DF74DF0C}" dt="2022-06-27T07:53:37.693" v="1771" actId="47"/>
        <pc:sldMkLst>
          <pc:docMk/>
          <pc:sldMk cId="3538338464" sldId="322"/>
        </pc:sldMkLst>
      </pc:sldChg>
      <pc:sldChg chg="del">
        <pc:chgData name="Thúy Mai" userId="222f1c7e07c9bd7a" providerId="LiveId" clId="{D9874CBD-2283-4DDE-B2A5-4F12DF74DF0C}" dt="2022-06-27T07:53:38.151" v="1772" actId="47"/>
        <pc:sldMkLst>
          <pc:docMk/>
          <pc:sldMk cId="3426310340" sldId="324"/>
        </pc:sldMkLst>
      </pc:sldChg>
      <pc:sldChg chg="del">
        <pc:chgData name="Thúy Mai" userId="222f1c7e07c9bd7a" providerId="LiveId" clId="{D9874CBD-2283-4DDE-B2A5-4F12DF74DF0C}" dt="2022-06-27T07:53:38.591" v="1773" actId="47"/>
        <pc:sldMkLst>
          <pc:docMk/>
          <pc:sldMk cId="466110031" sldId="325"/>
        </pc:sldMkLst>
      </pc:sldChg>
      <pc:sldChg chg="del">
        <pc:chgData name="Thúy Mai" userId="222f1c7e07c9bd7a" providerId="LiveId" clId="{D9874CBD-2283-4DDE-B2A5-4F12DF74DF0C}" dt="2022-06-27T07:53:39.020" v="1774" actId="47"/>
        <pc:sldMkLst>
          <pc:docMk/>
          <pc:sldMk cId="3127382427" sldId="326"/>
        </pc:sldMkLst>
      </pc:sldChg>
      <pc:sldChg chg="del">
        <pc:chgData name="Thúy Mai" userId="222f1c7e07c9bd7a" providerId="LiveId" clId="{D9874CBD-2283-4DDE-B2A5-4F12DF74DF0C}" dt="2022-06-27T07:53:39.535" v="1775" actId="47"/>
        <pc:sldMkLst>
          <pc:docMk/>
          <pc:sldMk cId="1682345435" sldId="327"/>
        </pc:sldMkLst>
      </pc:sldChg>
      <pc:sldChg chg="del">
        <pc:chgData name="Thúy Mai" userId="222f1c7e07c9bd7a" providerId="LiveId" clId="{D9874CBD-2283-4DDE-B2A5-4F12DF74DF0C}" dt="2022-06-27T07:53:40.015" v="1776" actId="47"/>
        <pc:sldMkLst>
          <pc:docMk/>
          <pc:sldMk cId="1422725904" sldId="328"/>
        </pc:sldMkLst>
      </pc:sldChg>
      <pc:sldChg chg="modTransition">
        <pc:chgData name="Thúy Mai" userId="222f1c7e07c9bd7a" providerId="LiveId" clId="{D9874CBD-2283-4DDE-B2A5-4F12DF74DF0C}" dt="2022-06-27T08:16:52.493" v="2264"/>
        <pc:sldMkLst>
          <pc:docMk/>
          <pc:sldMk cId="1180961492" sldId="330"/>
        </pc:sldMkLst>
      </pc:sldChg>
      <pc:sldChg chg="addSp delSp modSp mod modTransition delAnim modAnim">
        <pc:chgData name="Thúy Mai" userId="222f1c7e07c9bd7a" providerId="LiveId" clId="{D9874CBD-2283-4DDE-B2A5-4F12DF74DF0C}" dt="2022-06-27T08:16:52.493" v="2264"/>
        <pc:sldMkLst>
          <pc:docMk/>
          <pc:sldMk cId="3557499654" sldId="340"/>
        </pc:sldMkLst>
        <pc:spChg chg="add mod">
          <ac:chgData name="Thúy Mai" userId="222f1c7e07c9bd7a" providerId="LiveId" clId="{D9874CBD-2283-4DDE-B2A5-4F12DF74DF0C}" dt="2022-06-27T07:53:13.356" v="1764" actId="21"/>
          <ac:spMkLst>
            <pc:docMk/>
            <pc:sldMk cId="3557499654" sldId="340"/>
            <ac:spMk id="11" creationId="{10ABACD3-CB3A-94BA-E22A-F3BA9228586F}"/>
          </ac:spMkLst>
        </pc:spChg>
        <pc:spChg chg="del">
          <ac:chgData name="Thúy Mai" userId="222f1c7e07c9bd7a" providerId="LiveId" clId="{D9874CBD-2283-4DDE-B2A5-4F12DF74DF0C}" dt="2022-06-27T07:52:25.722" v="1681" actId="478"/>
          <ac:spMkLst>
            <pc:docMk/>
            <pc:sldMk cId="3557499654" sldId="340"/>
            <ac:spMk id="16" creationId="{B39C34FF-3CC3-2B23-A87F-FC930C76333A}"/>
          </ac:spMkLst>
        </pc:spChg>
        <pc:spChg chg="add mod">
          <ac:chgData name="Thúy Mai" userId="222f1c7e07c9bd7a" providerId="LiveId" clId="{D9874CBD-2283-4DDE-B2A5-4F12DF74DF0C}" dt="2022-06-27T07:53:21.899" v="1768" actId="1076"/>
          <ac:spMkLst>
            <pc:docMk/>
            <pc:sldMk cId="3557499654" sldId="340"/>
            <ac:spMk id="17" creationId="{99E2287B-DAC9-993D-4AAD-ACD0E774E2D8}"/>
          </ac:spMkLst>
        </pc:spChg>
        <pc:graphicFrameChg chg="add del mod">
          <ac:chgData name="Thúy Mai" userId="222f1c7e07c9bd7a" providerId="LiveId" clId="{D9874CBD-2283-4DDE-B2A5-4F12DF74DF0C}" dt="2022-06-27T07:52:21.248" v="1677"/>
          <ac:graphicFrameMkLst>
            <pc:docMk/>
            <pc:sldMk cId="3557499654" sldId="340"/>
            <ac:graphicFrameMk id="2" creationId="{772B6C8D-1873-F337-018E-79E6B09BEBD2}"/>
          </ac:graphicFrameMkLst>
        </pc:graphicFrameChg>
      </pc:sldChg>
      <pc:sldChg chg="delSp modSp mod modTransition delAnim">
        <pc:chgData name="Thúy Mai" userId="222f1c7e07c9bd7a" providerId="LiveId" clId="{D9874CBD-2283-4DDE-B2A5-4F12DF74DF0C}" dt="2022-06-27T08:16:52.493" v="2264"/>
        <pc:sldMkLst>
          <pc:docMk/>
          <pc:sldMk cId="3701234870" sldId="341"/>
        </pc:sldMkLst>
        <pc:spChg chg="del">
          <ac:chgData name="Thúy Mai" userId="222f1c7e07c9bd7a" providerId="LiveId" clId="{D9874CBD-2283-4DDE-B2A5-4F12DF74DF0C}" dt="2022-06-27T07:54:06.526" v="1779" actId="478"/>
          <ac:spMkLst>
            <pc:docMk/>
            <pc:sldMk cId="3701234870" sldId="341"/>
            <ac:spMk id="2" creationId="{28C4109D-9B19-A509-12BA-7BAFBE01C707}"/>
          </ac:spMkLst>
        </pc:spChg>
        <pc:spChg chg="del">
          <ac:chgData name="Thúy Mai" userId="222f1c7e07c9bd7a" providerId="LiveId" clId="{D9874CBD-2283-4DDE-B2A5-4F12DF74DF0C}" dt="2022-06-27T08:11:18.030" v="2181" actId="21"/>
          <ac:spMkLst>
            <pc:docMk/>
            <pc:sldMk cId="3701234870" sldId="341"/>
            <ac:spMk id="13" creationId="{A6DEB26E-D554-FD5D-3759-025DBD9463C5}"/>
          </ac:spMkLst>
        </pc:spChg>
        <pc:picChg chg="mod">
          <ac:chgData name="Thúy Mai" userId="222f1c7e07c9bd7a" providerId="LiveId" clId="{D9874CBD-2283-4DDE-B2A5-4F12DF74DF0C}" dt="2022-06-27T08:11:24.374" v="2183" actId="1076"/>
          <ac:picMkLst>
            <pc:docMk/>
            <pc:sldMk cId="3701234870" sldId="341"/>
            <ac:picMk id="4" creationId="{DB62A9EF-3E96-05AB-7503-4EBF96E7820B}"/>
          </ac:picMkLst>
        </pc:picChg>
      </pc:sldChg>
      <pc:sldChg chg="del">
        <pc:chgData name="Thúy Mai" userId="222f1c7e07c9bd7a" providerId="LiveId" clId="{D9874CBD-2283-4DDE-B2A5-4F12DF74DF0C}" dt="2022-06-27T02:44:57.718" v="83" actId="47"/>
        <pc:sldMkLst>
          <pc:docMk/>
          <pc:sldMk cId="1542163642" sldId="343"/>
        </pc:sldMkLst>
      </pc:sldChg>
      <pc:sldChg chg="del">
        <pc:chgData name="Thúy Mai" userId="222f1c7e07c9bd7a" providerId="LiveId" clId="{D9874CBD-2283-4DDE-B2A5-4F12DF74DF0C}" dt="2022-06-27T08:11:11.571" v="2179" actId="47"/>
        <pc:sldMkLst>
          <pc:docMk/>
          <pc:sldMk cId="2351606811" sldId="350"/>
        </pc:sldMkLst>
      </pc:sldChg>
      <pc:sldChg chg="addSp delSp modSp mod ord modTransition delAnim modAnim">
        <pc:chgData name="Thúy Mai" userId="222f1c7e07c9bd7a" providerId="LiveId" clId="{D9874CBD-2283-4DDE-B2A5-4F12DF74DF0C}" dt="2022-06-27T08:16:52.493" v="2264"/>
        <pc:sldMkLst>
          <pc:docMk/>
          <pc:sldMk cId="1229553426" sldId="364"/>
        </pc:sldMkLst>
        <pc:spChg chg="mod">
          <ac:chgData name="Thúy Mai" userId="222f1c7e07c9bd7a" providerId="LiveId" clId="{D9874CBD-2283-4DDE-B2A5-4F12DF74DF0C}" dt="2022-06-27T05:43:07.934" v="177" actId="14100"/>
          <ac:spMkLst>
            <pc:docMk/>
            <pc:sldMk cId="1229553426" sldId="364"/>
            <ac:spMk id="9" creationId="{63907042-A464-7567-F7E3-698B948031EB}"/>
          </ac:spMkLst>
        </pc:spChg>
        <pc:picChg chg="del">
          <ac:chgData name="Thúy Mai" userId="222f1c7e07c9bd7a" providerId="LiveId" clId="{D9874CBD-2283-4DDE-B2A5-4F12DF74DF0C}" dt="2022-06-27T05:42:20.619" v="162" actId="478"/>
          <ac:picMkLst>
            <pc:docMk/>
            <pc:sldMk cId="1229553426" sldId="364"/>
            <ac:picMk id="10" creationId="{84544791-C086-53A1-FA61-9E44C185E38F}"/>
          </ac:picMkLst>
        </pc:picChg>
        <pc:picChg chg="add mod">
          <ac:chgData name="Thúy Mai" userId="222f1c7e07c9bd7a" providerId="LiveId" clId="{D9874CBD-2283-4DDE-B2A5-4F12DF74DF0C}" dt="2022-06-27T05:42:39.186" v="172" actId="1076"/>
          <ac:picMkLst>
            <pc:docMk/>
            <pc:sldMk cId="1229553426" sldId="364"/>
            <ac:picMk id="11" creationId="{8406D4D8-B944-5390-0F5F-DB8E78D6DC53}"/>
          </ac:picMkLst>
        </pc:picChg>
      </pc:sldChg>
      <pc:sldChg chg="addSp delSp modSp mod modTransition delAnim modAnim">
        <pc:chgData name="Thúy Mai" userId="222f1c7e07c9bd7a" providerId="LiveId" clId="{D9874CBD-2283-4DDE-B2A5-4F12DF74DF0C}" dt="2022-06-27T08:18:56.599" v="2272"/>
        <pc:sldMkLst>
          <pc:docMk/>
          <pc:sldMk cId="2112276805" sldId="366"/>
        </pc:sldMkLst>
        <pc:spChg chg="mod">
          <ac:chgData name="Thúy Mai" userId="222f1c7e07c9bd7a" providerId="LiveId" clId="{D9874CBD-2283-4DDE-B2A5-4F12DF74DF0C}" dt="2022-06-27T05:57:55.608" v="634" actId="1076"/>
          <ac:spMkLst>
            <pc:docMk/>
            <pc:sldMk cId="2112276805" sldId="366"/>
            <ac:spMk id="6" creationId="{7AE508C3-92F0-430D-9AD2-4776EB63418D}"/>
          </ac:spMkLst>
        </pc:spChg>
        <pc:spChg chg="mod">
          <ac:chgData name="Thúy Mai" userId="222f1c7e07c9bd7a" providerId="LiveId" clId="{D9874CBD-2283-4DDE-B2A5-4F12DF74DF0C}" dt="2022-06-27T05:57:57.380" v="635" actId="1076"/>
          <ac:spMkLst>
            <pc:docMk/>
            <pc:sldMk cId="2112276805" sldId="366"/>
            <ac:spMk id="10" creationId="{2B29FCE2-B5E7-43DA-95B9-882C89517F56}"/>
          </ac:spMkLst>
        </pc:spChg>
        <pc:spChg chg="del">
          <ac:chgData name="Thúy Mai" userId="222f1c7e07c9bd7a" providerId="LiveId" clId="{D9874CBD-2283-4DDE-B2A5-4F12DF74DF0C}" dt="2022-06-27T05:56:27.912" v="600" actId="478"/>
          <ac:spMkLst>
            <pc:docMk/>
            <pc:sldMk cId="2112276805" sldId="366"/>
            <ac:spMk id="17" creationId="{D0ABC8B2-0E94-9A40-3135-85655E60C17A}"/>
          </ac:spMkLst>
        </pc:spChg>
        <pc:spChg chg="mod">
          <ac:chgData name="Thúy Mai" userId="222f1c7e07c9bd7a" providerId="LiveId" clId="{D9874CBD-2283-4DDE-B2A5-4F12DF74DF0C}" dt="2022-06-27T05:57:53.723" v="633" actId="1076"/>
          <ac:spMkLst>
            <pc:docMk/>
            <pc:sldMk cId="2112276805" sldId="366"/>
            <ac:spMk id="18" creationId="{2200E543-D144-05D6-5E9B-FEEC889F694D}"/>
          </ac:spMkLst>
        </pc:spChg>
        <pc:spChg chg="add del mod">
          <ac:chgData name="Thúy Mai" userId="222f1c7e07c9bd7a" providerId="LiveId" clId="{D9874CBD-2283-4DDE-B2A5-4F12DF74DF0C}" dt="2022-06-27T05:57:16.491" v="623" actId="478"/>
          <ac:spMkLst>
            <pc:docMk/>
            <pc:sldMk cId="2112276805" sldId="366"/>
            <ac:spMk id="21" creationId="{A2A3D35F-F418-3681-AF60-4D0C1D355641}"/>
          </ac:spMkLst>
        </pc:spChg>
        <pc:spChg chg="add mod">
          <ac:chgData name="Thúy Mai" userId="222f1c7e07c9bd7a" providerId="LiveId" clId="{D9874CBD-2283-4DDE-B2A5-4F12DF74DF0C}" dt="2022-06-27T06:03:39.649" v="834" actId="113"/>
          <ac:spMkLst>
            <pc:docMk/>
            <pc:sldMk cId="2112276805" sldId="366"/>
            <ac:spMk id="23" creationId="{6B8AFA6F-734B-B2DF-0807-AE7AE01600C2}"/>
          </ac:spMkLst>
        </pc:spChg>
        <pc:spChg chg="add mod">
          <ac:chgData name="Thúy Mai" userId="222f1c7e07c9bd7a" providerId="LiveId" clId="{D9874CBD-2283-4DDE-B2A5-4F12DF74DF0C}" dt="2022-06-27T05:58:02.199" v="637" actId="1076"/>
          <ac:spMkLst>
            <pc:docMk/>
            <pc:sldMk cId="2112276805" sldId="366"/>
            <ac:spMk id="24" creationId="{7AB61FDD-D047-546C-46EC-EFDF493E3737}"/>
          </ac:spMkLst>
        </pc:spChg>
        <pc:spChg chg="del">
          <ac:chgData name="Thúy Mai" userId="222f1c7e07c9bd7a" providerId="LiveId" clId="{D9874CBD-2283-4DDE-B2A5-4F12DF74DF0C}" dt="2022-06-27T05:56:18.631" v="594" actId="478"/>
          <ac:spMkLst>
            <pc:docMk/>
            <pc:sldMk cId="2112276805" sldId="366"/>
            <ac:spMk id="25" creationId="{1E8BB57C-AF04-E4EA-8A81-EA76026D2869}"/>
          </ac:spMkLst>
        </pc:spChg>
        <pc:spChg chg="mod">
          <ac:chgData name="Thúy Mai" userId="222f1c7e07c9bd7a" providerId="LiveId" clId="{D9874CBD-2283-4DDE-B2A5-4F12DF74DF0C}" dt="2022-06-27T05:57:50.951" v="632" actId="1076"/>
          <ac:spMkLst>
            <pc:docMk/>
            <pc:sldMk cId="2112276805" sldId="366"/>
            <ac:spMk id="26" creationId="{3851ADDE-C562-5454-CBBD-2AC979F1F9E2}"/>
          </ac:spMkLst>
        </pc:spChg>
        <pc:spChg chg="del">
          <ac:chgData name="Thúy Mai" userId="222f1c7e07c9bd7a" providerId="LiveId" clId="{D9874CBD-2283-4DDE-B2A5-4F12DF74DF0C}" dt="2022-06-27T05:56:32.454" v="604" actId="478"/>
          <ac:spMkLst>
            <pc:docMk/>
            <pc:sldMk cId="2112276805" sldId="366"/>
            <ac:spMk id="28" creationId="{E5FB9D8E-E145-602D-AD7C-F4C7E717100D}"/>
          </ac:spMkLst>
        </pc:spChg>
        <pc:spChg chg="mod">
          <ac:chgData name="Thúy Mai" userId="222f1c7e07c9bd7a" providerId="LiveId" clId="{D9874CBD-2283-4DDE-B2A5-4F12DF74DF0C}" dt="2022-06-27T05:57:50.951" v="632" actId="1076"/>
          <ac:spMkLst>
            <pc:docMk/>
            <pc:sldMk cId="2112276805" sldId="366"/>
            <ac:spMk id="31" creationId="{55775D96-07EC-58D5-4906-1E436DC41529}"/>
          </ac:spMkLst>
        </pc:spChg>
        <pc:spChg chg="mod">
          <ac:chgData name="Thúy Mai" userId="222f1c7e07c9bd7a" providerId="LiveId" clId="{D9874CBD-2283-4DDE-B2A5-4F12DF74DF0C}" dt="2022-06-27T05:57:50.951" v="632" actId="1076"/>
          <ac:spMkLst>
            <pc:docMk/>
            <pc:sldMk cId="2112276805" sldId="366"/>
            <ac:spMk id="34" creationId="{D72435BD-6C94-99B3-EA15-95B99623A5EE}"/>
          </ac:spMkLst>
        </pc:spChg>
        <pc:spChg chg="del">
          <ac:chgData name="Thúy Mai" userId="222f1c7e07c9bd7a" providerId="LiveId" clId="{D9874CBD-2283-4DDE-B2A5-4F12DF74DF0C}" dt="2022-06-27T05:56:31.703" v="603" actId="478"/>
          <ac:spMkLst>
            <pc:docMk/>
            <pc:sldMk cId="2112276805" sldId="366"/>
            <ac:spMk id="36" creationId="{9812FFCD-64D3-40E0-3E7E-C3270D041CBF}"/>
          </ac:spMkLst>
        </pc:spChg>
        <pc:spChg chg="mod">
          <ac:chgData name="Thúy Mai" userId="222f1c7e07c9bd7a" providerId="LiveId" clId="{D9874CBD-2283-4DDE-B2A5-4F12DF74DF0C}" dt="2022-06-27T05:57:50.951" v="632" actId="1076"/>
          <ac:spMkLst>
            <pc:docMk/>
            <pc:sldMk cId="2112276805" sldId="366"/>
            <ac:spMk id="37" creationId="{8C5E4355-EEE7-9BFC-4F3C-26365710F9C9}"/>
          </ac:spMkLst>
        </pc:spChg>
        <pc:spChg chg="mod">
          <ac:chgData name="Thúy Mai" userId="222f1c7e07c9bd7a" providerId="LiveId" clId="{D9874CBD-2283-4DDE-B2A5-4F12DF74DF0C}" dt="2022-06-27T05:57:50.951" v="632" actId="1076"/>
          <ac:spMkLst>
            <pc:docMk/>
            <pc:sldMk cId="2112276805" sldId="366"/>
            <ac:spMk id="39" creationId="{5CE4907C-1A8C-F7F6-119D-7BC3A662C942}"/>
          </ac:spMkLst>
        </pc:spChg>
        <pc:spChg chg="mod">
          <ac:chgData name="Thúy Mai" userId="222f1c7e07c9bd7a" providerId="LiveId" clId="{D9874CBD-2283-4DDE-B2A5-4F12DF74DF0C}" dt="2022-06-27T05:57:50.951" v="632" actId="1076"/>
          <ac:spMkLst>
            <pc:docMk/>
            <pc:sldMk cId="2112276805" sldId="366"/>
            <ac:spMk id="40" creationId="{EB5CF721-4CDE-EC3C-A61C-AD9BB9361AD5}"/>
          </ac:spMkLst>
        </pc:spChg>
        <pc:spChg chg="mod">
          <ac:chgData name="Thúy Mai" userId="222f1c7e07c9bd7a" providerId="LiveId" clId="{D9874CBD-2283-4DDE-B2A5-4F12DF74DF0C}" dt="2022-06-27T05:57:50.951" v="632" actId="1076"/>
          <ac:spMkLst>
            <pc:docMk/>
            <pc:sldMk cId="2112276805" sldId="366"/>
            <ac:spMk id="41" creationId="{9BC2440D-5634-4038-8E79-FD43D7202A97}"/>
          </ac:spMkLst>
        </pc:spChg>
        <pc:spChg chg="del mod">
          <ac:chgData name="Thúy Mai" userId="222f1c7e07c9bd7a" providerId="LiveId" clId="{D9874CBD-2283-4DDE-B2A5-4F12DF74DF0C}" dt="2022-06-27T05:56:29.966" v="602" actId="478"/>
          <ac:spMkLst>
            <pc:docMk/>
            <pc:sldMk cId="2112276805" sldId="366"/>
            <ac:spMk id="44" creationId="{E7ABB4D9-DDCE-DFD8-125F-62264AB45FF1}"/>
          </ac:spMkLst>
        </pc:spChg>
        <pc:graphicFrameChg chg="add del mod">
          <ac:chgData name="Thúy Mai" userId="222f1c7e07c9bd7a" providerId="LiveId" clId="{D9874CBD-2283-4DDE-B2A5-4F12DF74DF0C}" dt="2022-06-27T05:56:46.725" v="607"/>
          <ac:graphicFrameMkLst>
            <pc:docMk/>
            <pc:sldMk cId="2112276805" sldId="366"/>
            <ac:graphicFrameMk id="2" creationId="{39B0CF43-53CA-F9A5-409A-C53CF63DB0F2}"/>
          </ac:graphicFrameMkLst>
        </pc:graphicFrameChg>
        <pc:picChg chg="del">
          <ac:chgData name="Thúy Mai" userId="222f1c7e07c9bd7a" providerId="LiveId" clId="{D9874CBD-2283-4DDE-B2A5-4F12DF74DF0C}" dt="2022-06-27T05:56:06.620" v="592" actId="478"/>
          <ac:picMkLst>
            <pc:docMk/>
            <pc:sldMk cId="2112276805" sldId="366"/>
            <ac:picMk id="12" creationId="{3DB6CEBC-CE4F-E576-CEEC-EC18E050FB53}"/>
          </ac:picMkLst>
        </pc:picChg>
        <pc:picChg chg="add mod">
          <ac:chgData name="Thúy Mai" userId="222f1c7e07c9bd7a" providerId="LiveId" clId="{D9874CBD-2283-4DDE-B2A5-4F12DF74DF0C}" dt="2022-06-27T05:57:50.951" v="632" actId="1076"/>
          <ac:picMkLst>
            <pc:docMk/>
            <pc:sldMk cId="2112276805" sldId="366"/>
            <ac:picMk id="19" creationId="{812130CE-E86C-BBA2-78A9-753103C27893}"/>
          </ac:picMkLst>
        </pc:picChg>
      </pc:sldChg>
      <pc:sldChg chg="addSp delSp modSp mod modTransition delAnim">
        <pc:chgData name="Thúy Mai" userId="222f1c7e07c9bd7a" providerId="LiveId" clId="{D9874CBD-2283-4DDE-B2A5-4F12DF74DF0C}" dt="2022-06-27T08:16:52.493" v="2264"/>
        <pc:sldMkLst>
          <pc:docMk/>
          <pc:sldMk cId="1204847588" sldId="367"/>
        </pc:sldMkLst>
        <pc:spChg chg="mod">
          <ac:chgData name="Thúy Mai" userId="222f1c7e07c9bd7a" providerId="LiveId" clId="{D9874CBD-2283-4DDE-B2A5-4F12DF74DF0C}" dt="2022-06-27T05:49:26.447" v="395" actId="20577"/>
          <ac:spMkLst>
            <pc:docMk/>
            <pc:sldMk cId="1204847588" sldId="367"/>
            <ac:spMk id="10" creationId="{2B29FCE2-B5E7-43DA-95B9-882C89517F56}"/>
          </ac:spMkLst>
        </pc:spChg>
        <pc:spChg chg="mod">
          <ac:chgData name="Thúy Mai" userId="222f1c7e07c9bd7a" providerId="LiveId" clId="{D9874CBD-2283-4DDE-B2A5-4F12DF74DF0C}" dt="2022-06-27T05:59:36.818" v="709" actId="1076"/>
          <ac:spMkLst>
            <pc:docMk/>
            <pc:sldMk cId="1204847588" sldId="367"/>
            <ac:spMk id="11" creationId="{2AFED93E-5634-8610-8A19-7D5383F45941}"/>
          </ac:spMkLst>
        </pc:spChg>
        <pc:spChg chg="add del mod">
          <ac:chgData name="Thúy Mai" userId="222f1c7e07c9bd7a" providerId="LiveId" clId="{D9874CBD-2283-4DDE-B2A5-4F12DF74DF0C}" dt="2022-06-27T05:49:51.958" v="433" actId="478"/>
          <ac:spMkLst>
            <pc:docMk/>
            <pc:sldMk cId="1204847588" sldId="367"/>
            <ac:spMk id="13" creationId="{6E55492C-3A16-2BB2-61C9-C6EB933ECF08}"/>
          </ac:spMkLst>
        </pc:spChg>
        <pc:spChg chg="mod">
          <ac:chgData name="Thúy Mai" userId="222f1c7e07c9bd7a" providerId="LiveId" clId="{D9874CBD-2283-4DDE-B2A5-4F12DF74DF0C}" dt="2022-06-27T05:59:38.359" v="710" actId="1076"/>
          <ac:spMkLst>
            <pc:docMk/>
            <pc:sldMk cId="1204847588" sldId="367"/>
            <ac:spMk id="16" creationId="{5CADEFE0-9A32-A276-A8E1-14A08A825015}"/>
          </ac:spMkLst>
        </pc:spChg>
        <pc:spChg chg="del mod">
          <ac:chgData name="Thúy Mai" userId="222f1c7e07c9bd7a" providerId="LiveId" clId="{D9874CBD-2283-4DDE-B2A5-4F12DF74DF0C}" dt="2022-06-27T05:59:20.659" v="701" actId="478"/>
          <ac:spMkLst>
            <pc:docMk/>
            <pc:sldMk cId="1204847588" sldId="367"/>
            <ac:spMk id="17" creationId="{D0ABC8B2-0E94-9A40-3135-85655E60C17A}"/>
          </ac:spMkLst>
        </pc:spChg>
        <pc:spChg chg="del mod">
          <ac:chgData name="Thúy Mai" userId="222f1c7e07c9bd7a" providerId="LiveId" clId="{D9874CBD-2283-4DDE-B2A5-4F12DF74DF0C}" dt="2022-06-27T05:59:21.658" v="702" actId="478"/>
          <ac:spMkLst>
            <pc:docMk/>
            <pc:sldMk cId="1204847588" sldId="367"/>
            <ac:spMk id="19" creationId="{BC307031-3578-698D-E544-349C62924C54}"/>
          </ac:spMkLst>
        </pc:spChg>
        <pc:graphicFrameChg chg="add del mod">
          <ac:chgData name="Thúy Mai" userId="222f1c7e07c9bd7a" providerId="LiveId" clId="{D9874CBD-2283-4DDE-B2A5-4F12DF74DF0C}" dt="2022-06-27T05:49:48.063" v="429"/>
          <ac:graphicFrameMkLst>
            <pc:docMk/>
            <pc:sldMk cId="1204847588" sldId="367"/>
            <ac:graphicFrameMk id="2" creationId="{41A1374F-321B-B8C4-14ED-AB642F3B8651}"/>
          </ac:graphicFrameMkLst>
        </pc:graphicFrameChg>
        <pc:graphicFrameChg chg="add del mod">
          <ac:chgData name="Thúy Mai" userId="222f1c7e07c9bd7a" providerId="LiveId" clId="{D9874CBD-2283-4DDE-B2A5-4F12DF74DF0C}" dt="2022-06-27T05:51:11.255" v="489"/>
          <ac:graphicFrameMkLst>
            <pc:docMk/>
            <pc:sldMk cId="1204847588" sldId="367"/>
            <ac:graphicFrameMk id="7" creationId="{A77ED108-FE91-D47F-BC9B-0D957449EC1E}"/>
          </ac:graphicFrameMkLst>
        </pc:graphicFrameChg>
        <pc:picChg chg="add mod">
          <ac:chgData name="Thúy Mai" userId="222f1c7e07c9bd7a" providerId="LiveId" clId="{D9874CBD-2283-4DDE-B2A5-4F12DF74DF0C}" dt="2022-06-27T05:59:28.349" v="705" actId="1076"/>
          <ac:picMkLst>
            <pc:docMk/>
            <pc:sldMk cId="1204847588" sldId="367"/>
            <ac:picMk id="5" creationId="{0DC9219A-F99A-39D9-B881-E3565B40CE1F}"/>
          </ac:picMkLst>
        </pc:picChg>
        <pc:picChg chg="del mod">
          <ac:chgData name="Thúy Mai" userId="222f1c7e07c9bd7a" providerId="LiveId" clId="{D9874CBD-2283-4DDE-B2A5-4F12DF74DF0C}" dt="2022-06-27T05:50:04.998" v="442" actId="478"/>
          <ac:picMkLst>
            <pc:docMk/>
            <pc:sldMk cId="1204847588" sldId="367"/>
            <ac:picMk id="12" creationId="{770F435D-8C4A-4E55-6459-95532288B84A}"/>
          </ac:picMkLst>
        </pc:picChg>
      </pc:sldChg>
      <pc:sldChg chg="addSp delSp modSp mod modTransition modAnim">
        <pc:chgData name="Thúy Mai" userId="222f1c7e07c9bd7a" providerId="LiveId" clId="{D9874CBD-2283-4DDE-B2A5-4F12DF74DF0C}" dt="2022-06-27T08:19:16.938" v="2273"/>
        <pc:sldMkLst>
          <pc:docMk/>
          <pc:sldMk cId="1078414172" sldId="368"/>
        </pc:sldMkLst>
        <pc:spChg chg="mod">
          <ac:chgData name="Thúy Mai" userId="222f1c7e07c9bd7a" providerId="LiveId" clId="{D9874CBD-2283-4DDE-B2A5-4F12DF74DF0C}" dt="2022-06-27T06:07:38.388" v="1045" actId="1076"/>
          <ac:spMkLst>
            <pc:docMk/>
            <pc:sldMk cId="1078414172" sldId="368"/>
            <ac:spMk id="6" creationId="{7AE508C3-92F0-430D-9AD2-4776EB63418D}"/>
          </ac:spMkLst>
        </pc:spChg>
        <pc:spChg chg="mod">
          <ac:chgData name="Thúy Mai" userId="222f1c7e07c9bd7a" providerId="LiveId" clId="{D9874CBD-2283-4DDE-B2A5-4F12DF74DF0C}" dt="2022-06-27T06:04:03.696" v="888" actId="20577"/>
          <ac:spMkLst>
            <pc:docMk/>
            <pc:sldMk cId="1078414172" sldId="368"/>
            <ac:spMk id="10" creationId="{2B29FCE2-B5E7-43DA-95B9-882C89517F56}"/>
          </ac:spMkLst>
        </pc:spChg>
        <pc:spChg chg="add del mod">
          <ac:chgData name="Thúy Mai" userId="222f1c7e07c9bd7a" providerId="LiveId" clId="{D9874CBD-2283-4DDE-B2A5-4F12DF74DF0C}" dt="2022-06-27T06:07:17.068" v="1038" actId="478"/>
          <ac:spMkLst>
            <pc:docMk/>
            <pc:sldMk cId="1078414172" sldId="368"/>
            <ac:spMk id="14" creationId="{D7582B56-8538-4435-F6F2-8EEDAD7D30B6}"/>
          </ac:spMkLst>
        </pc:spChg>
        <pc:spChg chg="add mod">
          <ac:chgData name="Thúy Mai" userId="222f1c7e07c9bd7a" providerId="LiveId" clId="{D9874CBD-2283-4DDE-B2A5-4F12DF74DF0C}" dt="2022-06-27T06:07:36.180" v="1044" actId="1076"/>
          <ac:spMkLst>
            <pc:docMk/>
            <pc:sldMk cId="1078414172" sldId="368"/>
            <ac:spMk id="15" creationId="{FA5A486C-5AD6-B34B-2941-7EDAAC54D3CA}"/>
          </ac:spMkLst>
        </pc:spChg>
        <pc:spChg chg="add mod">
          <ac:chgData name="Thúy Mai" userId="222f1c7e07c9bd7a" providerId="LiveId" clId="{D9874CBD-2283-4DDE-B2A5-4F12DF74DF0C}" dt="2022-06-27T06:08:20.453" v="1059" actId="1076"/>
          <ac:spMkLst>
            <pc:docMk/>
            <pc:sldMk cId="1078414172" sldId="368"/>
            <ac:spMk id="16" creationId="{116F61A0-5C16-CCF1-B86D-4C230A843E5D}"/>
          </ac:spMkLst>
        </pc:spChg>
        <pc:spChg chg="mod">
          <ac:chgData name="Thúy Mai" userId="222f1c7e07c9bd7a" providerId="LiveId" clId="{D9874CBD-2283-4DDE-B2A5-4F12DF74DF0C}" dt="2022-06-27T06:07:43.486" v="1047" actId="14100"/>
          <ac:spMkLst>
            <pc:docMk/>
            <pc:sldMk cId="1078414172" sldId="368"/>
            <ac:spMk id="28" creationId="{E5FB9D8E-E145-602D-AD7C-F4C7E717100D}"/>
          </ac:spMkLst>
        </pc:spChg>
        <pc:spChg chg="mod">
          <ac:chgData name="Thúy Mai" userId="222f1c7e07c9bd7a" providerId="LiveId" clId="{D9874CBD-2283-4DDE-B2A5-4F12DF74DF0C}" dt="2022-06-27T06:07:54.164" v="1051" actId="14100"/>
          <ac:spMkLst>
            <pc:docMk/>
            <pc:sldMk cId="1078414172" sldId="368"/>
            <ac:spMk id="34" creationId="{D72435BD-6C94-99B3-EA15-95B99623A5EE}"/>
          </ac:spMkLst>
        </pc:spChg>
        <pc:spChg chg="mod">
          <ac:chgData name="Thúy Mai" userId="222f1c7e07c9bd7a" providerId="LiveId" clId="{D9874CBD-2283-4DDE-B2A5-4F12DF74DF0C}" dt="2022-06-27T06:08:07.236" v="1054" actId="14100"/>
          <ac:spMkLst>
            <pc:docMk/>
            <pc:sldMk cId="1078414172" sldId="368"/>
            <ac:spMk id="37" creationId="{8C5E4355-EEE7-9BFC-4F3C-26365710F9C9}"/>
          </ac:spMkLst>
        </pc:spChg>
        <pc:spChg chg="mod">
          <ac:chgData name="Thúy Mai" userId="222f1c7e07c9bd7a" providerId="LiveId" clId="{D9874CBD-2283-4DDE-B2A5-4F12DF74DF0C}" dt="2022-06-27T06:10:21.420" v="1095" actId="1076"/>
          <ac:spMkLst>
            <pc:docMk/>
            <pc:sldMk cId="1078414172" sldId="368"/>
            <ac:spMk id="42" creationId="{8EB2F561-FB88-5617-7062-968B85F06882}"/>
          </ac:spMkLst>
        </pc:spChg>
        <pc:spChg chg="mod">
          <ac:chgData name="Thúy Mai" userId="222f1c7e07c9bd7a" providerId="LiveId" clId="{D9874CBD-2283-4DDE-B2A5-4F12DF74DF0C}" dt="2022-06-27T06:10:11.241" v="1094" actId="20577"/>
          <ac:spMkLst>
            <pc:docMk/>
            <pc:sldMk cId="1078414172" sldId="368"/>
            <ac:spMk id="44" creationId="{E7ABB4D9-DDCE-DFD8-125F-62264AB45FF1}"/>
          </ac:spMkLst>
        </pc:spChg>
        <pc:graphicFrameChg chg="add del mod">
          <ac:chgData name="Thúy Mai" userId="222f1c7e07c9bd7a" providerId="LiveId" clId="{D9874CBD-2283-4DDE-B2A5-4F12DF74DF0C}" dt="2022-06-27T06:04:38.195" v="962"/>
          <ac:graphicFrameMkLst>
            <pc:docMk/>
            <pc:sldMk cId="1078414172" sldId="368"/>
            <ac:graphicFrameMk id="2" creationId="{EB39B728-CE62-A195-81D8-AE67F8A6AE42}"/>
          </ac:graphicFrameMkLst>
        </pc:graphicFrameChg>
        <pc:graphicFrameChg chg="add del mod">
          <ac:chgData name="Thúy Mai" userId="222f1c7e07c9bd7a" providerId="LiveId" clId="{D9874CBD-2283-4DDE-B2A5-4F12DF74DF0C}" dt="2022-06-27T06:05:12.577" v="969"/>
          <ac:graphicFrameMkLst>
            <pc:docMk/>
            <pc:sldMk cId="1078414172" sldId="368"/>
            <ac:graphicFrameMk id="3" creationId="{2D7BC1DB-8704-D535-E278-06FFD2C2C165}"/>
          </ac:graphicFrameMkLst>
        </pc:graphicFrameChg>
        <pc:picChg chg="del">
          <ac:chgData name="Thúy Mai" userId="222f1c7e07c9bd7a" providerId="LiveId" clId="{D9874CBD-2283-4DDE-B2A5-4F12DF74DF0C}" dt="2022-06-27T06:04:37.133" v="959" actId="478"/>
          <ac:picMkLst>
            <pc:docMk/>
            <pc:sldMk cId="1078414172" sldId="368"/>
            <ac:picMk id="12" creationId="{3DB6CEBC-CE4F-E576-CEEC-EC18E050FB53}"/>
          </ac:picMkLst>
        </pc:picChg>
        <pc:picChg chg="add mod">
          <ac:chgData name="Thúy Mai" userId="222f1c7e07c9bd7a" providerId="LiveId" clId="{D9874CBD-2283-4DDE-B2A5-4F12DF74DF0C}" dt="2022-06-27T06:08:16.679" v="1058" actId="1076"/>
          <ac:picMkLst>
            <pc:docMk/>
            <pc:sldMk cId="1078414172" sldId="368"/>
            <ac:picMk id="6146" creationId="{30C749E1-F890-EC88-80B9-2896F3DCD5ED}"/>
          </ac:picMkLst>
        </pc:picChg>
      </pc:sldChg>
      <pc:sldChg chg="del">
        <pc:chgData name="Thúy Mai" userId="222f1c7e07c9bd7a" providerId="LiveId" clId="{D9874CBD-2283-4DDE-B2A5-4F12DF74DF0C}" dt="2022-06-27T06:03:52.326" v="835" actId="47"/>
        <pc:sldMkLst>
          <pc:docMk/>
          <pc:sldMk cId="1058291217" sldId="369"/>
        </pc:sldMkLst>
      </pc:sldChg>
      <pc:sldChg chg="del">
        <pc:chgData name="Thúy Mai" userId="222f1c7e07c9bd7a" providerId="LiveId" clId="{D9874CBD-2283-4DDE-B2A5-4F12DF74DF0C}" dt="2022-06-27T07:47:58.305" v="1588" actId="47"/>
        <pc:sldMkLst>
          <pc:docMk/>
          <pc:sldMk cId="2422492045" sldId="370"/>
        </pc:sldMkLst>
      </pc:sldChg>
      <pc:sldChg chg="del">
        <pc:chgData name="Thúy Mai" userId="222f1c7e07c9bd7a" providerId="LiveId" clId="{D9874CBD-2283-4DDE-B2A5-4F12DF74DF0C}" dt="2022-06-27T07:47:53.855" v="1587" actId="47"/>
        <pc:sldMkLst>
          <pc:docMk/>
          <pc:sldMk cId="1795513800" sldId="371"/>
        </pc:sldMkLst>
      </pc:sldChg>
      <pc:sldChg chg="del">
        <pc:chgData name="Thúy Mai" userId="222f1c7e07c9bd7a" providerId="LiveId" clId="{D9874CBD-2283-4DDE-B2A5-4F12DF74DF0C}" dt="2022-06-27T07:47:58.837" v="1589" actId="47"/>
        <pc:sldMkLst>
          <pc:docMk/>
          <pc:sldMk cId="3526309726" sldId="372"/>
        </pc:sldMkLst>
      </pc:sldChg>
      <pc:sldChg chg="addSp delSp modSp mod modTransition modAnim">
        <pc:chgData name="Thúy Mai" userId="222f1c7e07c9bd7a" providerId="LiveId" clId="{D9874CBD-2283-4DDE-B2A5-4F12DF74DF0C}" dt="2022-06-27T08:16:52.493" v="2264"/>
        <pc:sldMkLst>
          <pc:docMk/>
          <pc:sldMk cId="740069694" sldId="373"/>
        </pc:sldMkLst>
        <pc:spChg chg="mod">
          <ac:chgData name="Thúy Mai" userId="222f1c7e07c9bd7a" providerId="LiveId" clId="{D9874CBD-2283-4DDE-B2A5-4F12DF74DF0C}" dt="2022-06-27T07:50:03.199" v="1637" actId="1076"/>
          <ac:spMkLst>
            <pc:docMk/>
            <pc:sldMk cId="740069694" sldId="373"/>
            <ac:spMk id="4" creationId="{78A11BDF-B2E7-9EEC-506B-CEDEACCA2B61}"/>
          </ac:spMkLst>
        </pc:spChg>
        <pc:spChg chg="mod">
          <ac:chgData name="Thúy Mai" userId="222f1c7e07c9bd7a" providerId="LiveId" clId="{D9874CBD-2283-4DDE-B2A5-4F12DF74DF0C}" dt="2022-06-27T07:50:01.311" v="1636" actId="1076"/>
          <ac:spMkLst>
            <pc:docMk/>
            <pc:sldMk cId="740069694" sldId="373"/>
            <ac:spMk id="5" creationId="{1E4436A8-7008-FAC2-A94A-4EDD5FBB94EC}"/>
          </ac:spMkLst>
        </pc:spChg>
        <pc:spChg chg="mod">
          <ac:chgData name="Thúy Mai" userId="222f1c7e07c9bd7a" providerId="LiveId" clId="{D9874CBD-2283-4DDE-B2A5-4F12DF74DF0C}" dt="2022-06-27T07:50:23.269" v="1644" actId="1076"/>
          <ac:spMkLst>
            <pc:docMk/>
            <pc:sldMk cId="740069694" sldId="373"/>
            <ac:spMk id="8" creationId="{3848CDFB-15C6-8C41-56C9-1E7460FA8970}"/>
          </ac:spMkLst>
        </pc:spChg>
        <pc:spChg chg="mod">
          <ac:chgData name="Thúy Mai" userId="222f1c7e07c9bd7a" providerId="LiveId" clId="{D9874CBD-2283-4DDE-B2A5-4F12DF74DF0C}" dt="2022-06-27T07:50:25.671" v="1645" actId="1076"/>
          <ac:spMkLst>
            <pc:docMk/>
            <pc:sldMk cId="740069694" sldId="373"/>
            <ac:spMk id="11" creationId="{6008BA64-5B29-8B67-2D57-5CAA1EA2B312}"/>
          </ac:spMkLst>
        </pc:spChg>
        <pc:spChg chg="add del mod">
          <ac:chgData name="Thúy Mai" userId="222f1c7e07c9bd7a" providerId="LiveId" clId="{D9874CBD-2283-4DDE-B2A5-4F12DF74DF0C}" dt="2022-06-27T07:49:01.359" v="1617" actId="478"/>
          <ac:spMkLst>
            <pc:docMk/>
            <pc:sldMk cId="740069694" sldId="373"/>
            <ac:spMk id="12" creationId="{DA60F824-3887-8250-7C58-24D4D9DE574F}"/>
          </ac:spMkLst>
        </pc:spChg>
        <pc:spChg chg="mod">
          <ac:chgData name="Thúy Mai" userId="222f1c7e07c9bd7a" providerId="LiveId" clId="{D9874CBD-2283-4DDE-B2A5-4F12DF74DF0C}" dt="2022-06-27T07:50:29.242" v="1647" actId="1076"/>
          <ac:spMkLst>
            <pc:docMk/>
            <pc:sldMk cId="740069694" sldId="373"/>
            <ac:spMk id="13" creationId="{B8042DD6-AB45-6E48-9DA4-1CD7C4AF3842}"/>
          </ac:spMkLst>
        </pc:spChg>
        <pc:spChg chg="add mod">
          <ac:chgData name="Thúy Mai" userId="222f1c7e07c9bd7a" providerId="LiveId" clId="{D9874CBD-2283-4DDE-B2A5-4F12DF74DF0C}" dt="2022-06-27T07:50:33.204" v="1648" actId="1076"/>
          <ac:spMkLst>
            <pc:docMk/>
            <pc:sldMk cId="740069694" sldId="373"/>
            <ac:spMk id="14" creationId="{9E733345-95EB-E486-376E-1DA03BA94EB7}"/>
          </ac:spMkLst>
        </pc:spChg>
        <pc:spChg chg="add mod">
          <ac:chgData name="Thúy Mai" userId="222f1c7e07c9bd7a" providerId="LiveId" clId="{D9874CBD-2283-4DDE-B2A5-4F12DF74DF0C}" dt="2022-06-27T07:50:38.462" v="1649" actId="1076"/>
          <ac:spMkLst>
            <pc:docMk/>
            <pc:sldMk cId="740069694" sldId="373"/>
            <ac:spMk id="15" creationId="{88F93E37-43A1-4A21-02F6-AC9BF3E33AAA}"/>
          </ac:spMkLst>
        </pc:spChg>
        <pc:spChg chg="mod">
          <ac:chgData name="Thúy Mai" userId="222f1c7e07c9bd7a" providerId="LiveId" clId="{D9874CBD-2283-4DDE-B2A5-4F12DF74DF0C}" dt="2022-06-27T07:51:02.126" v="1654" actId="1076"/>
          <ac:spMkLst>
            <pc:docMk/>
            <pc:sldMk cId="740069694" sldId="373"/>
            <ac:spMk id="17" creationId="{47F3BCAC-2ED2-9B3D-8B26-EF1A9DAD5255}"/>
          </ac:spMkLst>
        </pc:spChg>
        <pc:graphicFrameChg chg="add del mod">
          <ac:chgData name="Thúy Mai" userId="222f1c7e07c9bd7a" providerId="LiveId" clId="{D9874CBD-2283-4DDE-B2A5-4F12DF74DF0C}" dt="2022-06-27T07:48:09.860" v="1592"/>
          <ac:graphicFrameMkLst>
            <pc:docMk/>
            <pc:sldMk cId="740069694" sldId="373"/>
            <ac:graphicFrameMk id="2" creationId="{2C0EFE22-A0BD-88EF-49DC-3C86D09AC713}"/>
          </ac:graphicFrameMkLst>
        </pc:graphicFrameChg>
        <pc:picChg chg="mod">
          <ac:chgData name="Thúy Mai" userId="222f1c7e07c9bd7a" providerId="LiveId" clId="{D9874CBD-2283-4DDE-B2A5-4F12DF74DF0C}" dt="2022-06-27T07:51:05.556" v="1655" actId="1076"/>
          <ac:picMkLst>
            <pc:docMk/>
            <pc:sldMk cId="740069694" sldId="373"/>
            <ac:picMk id="18" creationId="{77DC6ADA-EB01-4C3D-4380-E55347BF049B}"/>
          </ac:picMkLst>
        </pc:picChg>
      </pc:sldChg>
      <pc:sldChg chg="addSp delSp modSp mod modTransition delAnim">
        <pc:chgData name="Thúy Mai" userId="222f1c7e07c9bd7a" providerId="LiveId" clId="{D9874CBD-2283-4DDE-B2A5-4F12DF74DF0C}" dt="2022-06-27T08:16:52.493" v="2264"/>
        <pc:sldMkLst>
          <pc:docMk/>
          <pc:sldMk cId="1627967706" sldId="374"/>
        </pc:sldMkLst>
        <pc:spChg chg="mod">
          <ac:chgData name="Thúy Mai" userId="222f1c7e07c9bd7a" providerId="LiveId" clId="{D9874CBD-2283-4DDE-B2A5-4F12DF74DF0C}" dt="2022-06-27T07:51:48.261" v="1673" actId="1076"/>
          <ac:spMkLst>
            <pc:docMk/>
            <pc:sldMk cId="1627967706" sldId="374"/>
            <ac:spMk id="4" creationId="{78A11BDF-B2E7-9EEC-506B-CEDEACCA2B61}"/>
          </ac:spMkLst>
        </pc:spChg>
        <pc:spChg chg="mod">
          <ac:chgData name="Thúy Mai" userId="222f1c7e07c9bd7a" providerId="LiveId" clId="{D9874CBD-2283-4DDE-B2A5-4F12DF74DF0C}" dt="2022-06-27T07:51:49.587" v="1674" actId="1076"/>
          <ac:spMkLst>
            <pc:docMk/>
            <pc:sldMk cId="1627967706" sldId="374"/>
            <ac:spMk id="5" creationId="{1E4436A8-7008-FAC2-A94A-4EDD5FBB94EC}"/>
          </ac:spMkLst>
        </pc:spChg>
        <pc:spChg chg="mod">
          <ac:chgData name="Thúy Mai" userId="222f1c7e07c9bd7a" providerId="LiveId" clId="{D9874CBD-2283-4DDE-B2A5-4F12DF74DF0C}" dt="2022-06-27T07:51:44.079" v="1672" actId="1076"/>
          <ac:spMkLst>
            <pc:docMk/>
            <pc:sldMk cId="1627967706" sldId="374"/>
            <ac:spMk id="8" creationId="{3848CDFB-15C6-8C41-56C9-1E7460FA8970}"/>
          </ac:spMkLst>
        </pc:spChg>
        <pc:spChg chg="del">
          <ac:chgData name="Thúy Mai" userId="222f1c7e07c9bd7a" providerId="LiveId" clId="{D9874CBD-2283-4DDE-B2A5-4F12DF74DF0C}" dt="2022-06-27T07:51:21.230" v="1660" actId="478"/>
          <ac:spMkLst>
            <pc:docMk/>
            <pc:sldMk cId="1627967706" sldId="374"/>
            <ac:spMk id="12" creationId="{E9016172-BD3E-62F6-E0CB-63E695A10A4C}"/>
          </ac:spMkLst>
        </pc:spChg>
        <pc:spChg chg="mod">
          <ac:chgData name="Thúy Mai" userId="222f1c7e07c9bd7a" providerId="LiveId" clId="{D9874CBD-2283-4DDE-B2A5-4F12DF74DF0C}" dt="2022-06-27T07:51:34.568" v="1668" actId="1076"/>
          <ac:spMkLst>
            <pc:docMk/>
            <pc:sldMk cId="1627967706" sldId="374"/>
            <ac:spMk id="17" creationId="{47F3BCAC-2ED2-9B3D-8B26-EF1A9DAD5255}"/>
          </ac:spMkLst>
        </pc:spChg>
        <pc:graphicFrameChg chg="add del mod">
          <ac:chgData name="Thúy Mai" userId="222f1c7e07c9bd7a" providerId="LiveId" clId="{D9874CBD-2283-4DDE-B2A5-4F12DF74DF0C}" dt="2022-06-27T07:51:19.051" v="1658"/>
          <ac:graphicFrameMkLst>
            <pc:docMk/>
            <pc:sldMk cId="1627967706" sldId="374"/>
            <ac:graphicFrameMk id="2" creationId="{6DE6AD8A-2EB0-CC8B-B98A-2E156A7E8599}"/>
          </ac:graphicFrameMkLst>
        </pc:graphicFrameChg>
        <pc:picChg chg="mod">
          <ac:chgData name="Thúy Mai" userId="222f1c7e07c9bd7a" providerId="LiveId" clId="{D9874CBD-2283-4DDE-B2A5-4F12DF74DF0C}" dt="2022-06-27T07:51:35.967" v="1669" actId="1076"/>
          <ac:picMkLst>
            <pc:docMk/>
            <pc:sldMk cId="1627967706" sldId="374"/>
            <ac:picMk id="18" creationId="{77DC6ADA-EB01-4C3D-4380-E55347BF049B}"/>
          </ac:picMkLst>
        </pc:picChg>
      </pc:sldChg>
      <pc:sldChg chg="del">
        <pc:chgData name="Thúy Mai" userId="222f1c7e07c9bd7a" providerId="LiveId" clId="{D9874CBD-2283-4DDE-B2A5-4F12DF74DF0C}" dt="2022-06-27T07:53:36.720" v="1769" actId="47"/>
        <pc:sldMkLst>
          <pc:docMk/>
          <pc:sldMk cId="2596519883" sldId="375"/>
        </pc:sldMkLst>
      </pc:sldChg>
      <pc:sldChg chg="del">
        <pc:chgData name="Thúy Mai" userId="222f1c7e07c9bd7a" providerId="LiveId" clId="{D9874CBD-2283-4DDE-B2A5-4F12DF74DF0C}" dt="2022-06-27T07:53:41.202" v="1777" actId="47"/>
        <pc:sldMkLst>
          <pc:docMk/>
          <pc:sldMk cId="4189572922" sldId="376"/>
        </pc:sldMkLst>
      </pc:sldChg>
      <pc:sldChg chg="del">
        <pc:chgData name="Thúy Mai" userId="222f1c7e07c9bd7a" providerId="LiveId" clId="{D9874CBD-2283-4DDE-B2A5-4F12DF74DF0C}" dt="2022-06-27T07:53:42.329" v="1778" actId="47"/>
        <pc:sldMkLst>
          <pc:docMk/>
          <pc:sldMk cId="652129894" sldId="377"/>
        </pc:sldMkLst>
      </pc:sldChg>
      <pc:sldChg chg="addSp delSp modSp new mod modTransition modAnim">
        <pc:chgData name="Thúy Mai" userId="222f1c7e07c9bd7a" providerId="LiveId" clId="{D9874CBD-2283-4DDE-B2A5-4F12DF74DF0C}" dt="2022-06-27T08:17:01.452" v="2265"/>
        <pc:sldMkLst>
          <pc:docMk/>
          <pc:sldMk cId="2391355502" sldId="378"/>
        </pc:sldMkLst>
        <pc:spChg chg="del">
          <ac:chgData name="Thúy Mai" userId="222f1c7e07c9bd7a" providerId="LiveId" clId="{D9874CBD-2283-4DDE-B2A5-4F12DF74DF0C}" dt="2022-06-27T02:40:46.049" v="2" actId="478"/>
          <ac:spMkLst>
            <pc:docMk/>
            <pc:sldMk cId="2391355502" sldId="378"/>
            <ac:spMk id="2" creationId="{C89966E7-96D8-D4C4-731A-64C8C4D4083C}"/>
          </ac:spMkLst>
        </pc:spChg>
        <pc:spChg chg="del">
          <ac:chgData name="Thúy Mai" userId="222f1c7e07c9bd7a" providerId="LiveId" clId="{D9874CBD-2283-4DDE-B2A5-4F12DF74DF0C}" dt="2022-06-27T02:40:47.764" v="3" actId="478"/>
          <ac:spMkLst>
            <pc:docMk/>
            <pc:sldMk cId="2391355502" sldId="378"/>
            <ac:spMk id="3" creationId="{B949D2EB-9544-29EA-088F-E9EFBC38A080}"/>
          </ac:spMkLst>
        </pc:spChg>
        <pc:graphicFrameChg chg="add del mod">
          <ac:chgData name="Thúy Mai" userId="222f1c7e07c9bd7a" providerId="LiveId" clId="{D9874CBD-2283-4DDE-B2A5-4F12DF74DF0C}" dt="2022-06-27T02:40:50.119" v="6"/>
          <ac:graphicFrameMkLst>
            <pc:docMk/>
            <pc:sldMk cId="2391355502" sldId="378"/>
            <ac:graphicFrameMk id="4" creationId="{1853DEAA-0BE8-B17D-9ACB-0051E85F29B3}"/>
          </ac:graphicFrameMkLst>
        </pc:graphicFrameChg>
        <pc:picChg chg="add mod">
          <ac:chgData name="Thúy Mai" userId="222f1c7e07c9bd7a" providerId="LiveId" clId="{D9874CBD-2283-4DDE-B2A5-4F12DF74DF0C}" dt="2022-06-27T02:41:41.711" v="17" actId="14100"/>
          <ac:picMkLst>
            <pc:docMk/>
            <pc:sldMk cId="2391355502" sldId="378"/>
            <ac:picMk id="1026" creationId="{DACA8D43-4F6F-6341-B19E-48858BC08A29}"/>
          </ac:picMkLst>
        </pc:picChg>
      </pc:sldChg>
      <pc:sldChg chg="addSp delSp modSp new mod modTransition modAnim">
        <pc:chgData name="Thúy Mai" userId="222f1c7e07c9bd7a" providerId="LiveId" clId="{D9874CBD-2283-4DDE-B2A5-4F12DF74DF0C}" dt="2022-06-27T08:16:52.493" v="2264"/>
        <pc:sldMkLst>
          <pc:docMk/>
          <pc:sldMk cId="2330763287" sldId="379"/>
        </pc:sldMkLst>
        <pc:spChg chg="del">
          <ac:chgData name="Thúy Mai" userId="222f1c7e07c9bd7a" providerId="LiveId" clId="{D9874CBD-2283-4DDE-B2A5-4F12DF74DF0C}" dt="2022-06-27T05:40:45.232" v="138" actId="478"/>
          <ac:spMkLst>
            <pc:docMk/>
            <pc:sldMk cId="2330763287" sldId="379"/>
            <ac:spMk id="2" creationId="{6A7DCE54-8A8A-A3BA-F6CB-A0D6596DD6B7}"/>
          </ac:spMkLst>
        </pc:spChg>
        <pc:spChg chg="del">
          <ac:chgData name="Thúy Mai" userId="222f1c7e07c9bd7a" providerId="LiveId" clId="{D9874CBD-2283-4DDE-B2A5-4F12DF74DF0C}" dt="2022-06-27T05:40:44.201" v="137" actId="478"/>
          <ac:spMkLst>
            <pc:docMk/>
            <pc:sldMk cId="2330763287" sldId="379"/>
            <ac:spMk id="3" creationId="{F2E700D3-1CC2-7335-24F3-6F1B793BBAD0}"/>
          </ac:spMkLst>
        </pc:spChg>
        <pc:graphicFrameChg chg="add del mod">
          <ac:chgData name="Thúy Mai" userId="222f1c7e07c9bd7a" providerId="LiveId" clId="{D9874CBD-2283-4DDE-B2A5-4F12DF74DF0C}" dt="2022-06-27T05:40:46.797" v="141"/>
          <ac:graphicFrameMkLst>
            <pc:docMk/>
            <pc:sldMk cId="2330763287" sldId="379"/>
            <ac:graphicFrameMk id="4" creationId="{A70F44B2-87B5-54DF-071C-C1668C39E8EF}"/>
          </ac:graphicFrameMkLst>
        </pc:graphicFrameChg>
        <pc:picChg chg="add mod">
          <ac:chgData name="Thúy Mai" userId="222f1c7e07c9bd7a" providerId="LiveId" clId="{D9874CBD-2283-4DDE-B2A5-4F12DF74DF0C}" dt="2022-06-27T05:41:16.731" v="149" actId="14100"/>
          <ac:picMkLst>
            <pc:docMk/>
            <pc:sldMk cId="2330763287" sldId="379"/>
            <ac:picMk id="1026" creationId="{C7BAFCCE-5E6E-5C4C-F5D7-605C762AA7CD}"/>
          </ac:picMkLst>
        </pc:picChg>
      </pc:sldChg>
      <pc:sldChg chg="addSp delSp modSp new mod modTransition modAnim">
        <pc:chgData name="Thúy Mai" userId="222f1c7e07c9bd7a" providerId="LiveId" clId="{D9874CBD-2283-4DDE-B2A5-4F12DF74DF0C}" dt="2022-06-27T08:16:52.493" v="2264"/>
        <pc:sldMkLst>
          <pc:docMk/>
          <pc:sldMk cId="2754246844" sldId="380"/>
        </pc:sldMkLst>
        <pc:spChg chg="del">
          <ac:chgData name="Thúy Mai" userId="222f1c7e07c9bd7a" providerId="LiveId" clId="{D9874CBD-2283-4DDE-B2A5-4F12DF74DF0C}" dt="2022-06-27T05:41:28.188" v="151" actId="478"/>
          <ac:spMkLst>
            <pc:docMk/>
            <pc:sldMk cId="2754246844" sldId="380"/>
            <ac:spMk id="2" creationId="{0B419D5D-178F-52D7-A534-FA0ED29FDD62}"/>
          </ac:spMkLst>
        </pc:spChg>
        <pc:spChg chg="del">
          <ac:chgData name="Thúy Mai" userId="222f1c7e07c9bd7a" providerId="LiveId" clId="{D9874CBD-2283-4DDE-B2A5-4F12DF74DF0C}" dt="2022-06-27T05:41:29.080" v="152" actId="478"/>
          <ac:spMkLst>
            <pc:docMk/>
            <pc:sldMk cId="2754246844" sldId="380"/>
            <ac:spMk id="3" creationId="{08861A7F-48C5-2373-60EA-E9D10C1D593E}"/>
          </ac:spMkLst>
        </pc:spChg>
        <pc:graphicFrameChg chg="add del mod">
          <ac:chgData name="Thúy Mai" userId="222f1c7e07c9bd7a" providerId="LiveId" clId="{D9874CBD-2283-4DDE-B2A5-4F12DF74DF0C}" dt="2022-06-27T05:41:30.171" v="155"/>
          <ac:graphicFrameMkLst>
            <pc:docMk/>
            <pc:sldMk cId="2754246844" sldId="380"/>
            <ac:graphicFrameMk id="4" creationId="{050B2370-9208-146A-212E-BEE585F8A939}"/>
          </ac:graphicFrameMkLst>
        </pc:graphicFrameChg>
        <pc:picChg chg="add mod">
          <ac:chgData name="Thúy Mai" userId="222f1c7e07c9bd7a" providerId="LiveId" clId="{D9874CBD-2283-4DDE-B2A5-4F12DF74DF0C}" dt="2022-06-27T05:41:39.233" v="158" actId="14100"/>
          <ac:picMkLst>
            <pc:docMk/>
            <pc:sldMk cId="2754246844" sldId="380"/>
            <ac:picMk id="2050" creationId="{3A09372E-86BF-A07B-CB27-8CA94E981B3D}"/>
          </ac:picMkLst>
        </pc:picChg>
      </pc:sldChg>
      <pc:sldChg chg="addSp delSp modSp add mod modTransition delAnim modAnim">
        <pc:chgData name="Thúy Mai" userId="222f1c7e07c9bd7a" providerId="LiveId" clId="{D9874CBD-2283-4DDE-B2A5-4F12DF74DF0C}" dt="2022-06-27T08:16:52.493" v="2264"/>
        <pc:sldMkLst>
          <pc:docMk/>
          <pc:sldMk cId="1389348354" sldId="381"/>
        </pc:sldMkLst>
        <pc:spChg chg="mod">
          <ac:chgData name="Thúy Mai" userId="222f1c7e07c9bd7a" providerId="LiveId" clId="{D9874CBD-2283-4DDE-B2A5-4F12DF74DF0C}" dt="2022-06-27T06:03:23.368" v="833" actId="20577"/>
          <ac:spMkLst>
            <pc:docMk/>
            <pc:sldMk cId="1389348354" sldId="381"/>
            <ac:spMk id="11" creationId="{2AFED93E-5634-8610-8A19-7D5383F45941}"/>
          </ac:spMkLst>
        </pc:spChg>
        <pc:spChg chg="add mod">
          <ac:chgData name="Thúy Mai" userId="222f1c7e07c9bd7a" providerId="LiveId" clId="{D9874CBD-2283-4DDE-B2A5-4F12DF74DF0C}" dt="2022-06-27T06:03:04.732" v="827" actId="14100"/>
          <ac:spMkLst>
            <pc:docMk/>
            <pc:sldMk cId="1389348354" sldId="381"/>
            <ac:spMk id="12" creationId="{C53A46EF-14A3-30D1-9A9B-D65DD5501621}"/>
          </ac:spMkLst>
        </pc:spChg>
        <pc:spChg chg="mod">
          <ac:chgData name="Thúy Mai" userId="222f1c7e07c9bd7a" providerId="LiveId" clId="{D9874CBD-2283-4DDE-B2A5-4F12DF74DF0C}" dt="2022-06-27T06:02:57.640" v="824" actId="14100"/>
          <ac:spMkLst>
            <pc:docMk/>
            <pc:sldMk cId="1389348354" sldId="381"/>
            <ac:spMk id="16" creationId="{5CADEFE0-9A32-A276-A8E1-14A08A825015}"/>
          </ac:spMkLst>
        </pc:spChg>
        <pc:spChg chg="del">
          <ac:chgData name="Thúy Mai" userId="222f1c7e07c9bd7a" providerId="LiveId" clId="{D9874CBD-2283-4DDE-B2A5-4F12DF74DF0C}" dt="2022-06-27T05:52:18.583" v="519" actId="478"/>
          <ac:spMkLst>
            <pc:docMk/>
            <pc:sldMk cId="1389348354" sldId="381"/>
            <ac:spMk id="17" creationId="{D0ABC8B2-0E94-9A40-3135-85655E60C17A}"/>
          </ac:spMkLst>
        </pc:spChg>
        <pc:spChg chg="del mod">
          <ac:chgData name="Thúy Mai" userId="222f1c7e07c9bd7a" providerId="LiveId" clId="{D9874CBD-2283-4DDE-B2A5-4F12DF74DF0C}" dt="2022-06-27T06:02:42.610" v="775" actId="478"/>
          <ac:spMkLst>
            <pc:docMk/>
            <pc:sldMk cId="1389348354" sldId="381"/>
            <ac:spMk id="19" creationId="{BC307031-3578-698D-E544-349C62924C54}"/>
          </ac:spMkLst>
        </pc:spChg>
        <pc:graphicFrameChg chg="add del mod">
          <ac:chgData name="Thúy Mai" userId="222f1c7e07c9bd7a" providerId="LiveId" clId="{D9874CBD-2283-4DDE-B2A5-4F12DF74DF0C}" dt="2022-06-27T05:52:26.774" v="522"/>
          <ac:graphicFrameMkLst>
            <pc:docMk/>
            <pc:sldMk cId="1389348354" sldId="381"/>
            <ac:graphicFrameMk id="2" creationId="{09E43151-850D-CE47-9925-A2D2206EE09F}"/>
          </ac:graphicFrameMkLst>
        </pc:graphicFrameChg>
        <pc:graphicFrameChg chg="add del mod">
          <ac:chgData name="Thúy Mai" userId="222f1c7e07c9bd7a" providerId="LiveId" clId="{D9874CBD-2283-4DDE-B2A5-4F12DF74DF0C}" dt="2022-06-27T05:52:36.211" v="526"/>
          <ac:graphicFrameMkLst>
            <pc:docMk/>
            <pc:sldMk cId="1389348354" sldId="381"/>
            <ac:graphicFrameMk id="3" creationId="{A92058CE-B17F-400A-E18F-3D7A1FD84676}"/>
          </ac:graphicFrameMkLst>
        </pc:graphicFrameChg>
        <pc:graphicFrameChg chg="add del mod">
          <ac:chgData name="Thúy Mai" userId="222f1c7e07c9bd7a" providerId="LiveId" clId="{D9874CBD-2283-4DDE-B2A5-4F12DF74DF0C}" dt="2022-06-27T05:54:04.955" v="544"/>
          <ac:graphicFrameMkLst>
            <pc:docMk/>
            <pc:sldMk cId="1389348354" sldId="381"/>
            <ac:graphicFrameMk id="4" creationId="{B2E603D1-4391-6F1B-75C0-17383F9201F0}"/>
          </ac:graphicFrameMkLst>
        </pc:graphicFrameChg>
        <pc:picChg chg="mod">
          <ac:chgData name="Thúy Mai" userId="222f1c7e07c9bd7a" providerId="LiveId" clId="{D9874CBD-2283-4DDE-B2A5-4F12DF74DF0C}" dt="2022-06-27T05:52:56.614" v="535" actId="1076"/>
          <ac:picMkLst>
            <pc:docMk/>
            <pc:sldMk cId="1389348354" sldId="381"/>
            <ac:picMk id="5" creationId="{0DC9219A-F99A-39D9-B881-E3565B40CE1F}"/>
          </ac:picMkLst>
        </pc:picChg>
      </pc:sldChg>
      <pc:sldChg chg="addSp delSp modSp add mod ord modTransition">
        <pc:chgData name="Thúy Mai" userId="222f1c7e07c9bd7a" providerId="LiveId" clId="{D9874CBD-2283-4DDE-B2A5-4F12DF74DF0C}" dt="2022-06-27T08:16:52.493" v="2264"/>
        <pc:sldMkLst>
          <pc:docMk/>
          <pc:sldMk cId="3229352189" sldId="382"/>
        </pc:sldMkLst>
        <pc:spChg chg="mod">
          <ac:chgData name="Thúy Mai" userId="222f1c7e07c9bd7a" providerId="LiveId" clId="{D9874CBD-2283-4DDE-B2A5-4F12DF74DF0C}" dt="2022-06-27T06:03:20.288" v="831" actId="20577"/>
          <ac:spMkLst>
            <pc:docMk/>
            <pc:sldMk cId="3229352189" sldId="382"/>
            <ac:spMk id="11" creationId="{2AFED93E-5634-8610-8A19-7D5383F45941}"/>
          </ac:spMkLst>
        </pc:spChg>
        <pc:spChg chg="mod">
          <ac:chgData name="Thúy Mai" userId="222f1c7e07c9bd7a" providerId="LiveId" clId="{D9874CBD-2283-4DDE-B2A5-4F12DF74DF0C}" dt="2022-06-27T05:55:47.074" v="591" actId="1076"/>
          <ac:spMkLst>
            <pc:docMk/>
            <pc:sldMk cId="3229352189" sldId="382"/>
            <ac:spMk id="12" creationId="{C53A46EF-14A3-30D1-9A9B-D65DD5501621}"/>
          </ac:spMkLst>
        </pc:spChg>
        <pc:spChg chg="mod">
          <ac:chgData name="Thúy Mai" userId="222f1c7e07c9bd7a" providerId="LiveId" clId="{D9874CBD-2283-4DDE-B2A5-4F12DF74DF0C}" dt="2022-06-27T05:55:42.210" v="589" actId="14100"/>
          <ac:spMkLst>
            <pc:docMk/>
            <pc:sldMk cId="3229352189" sldId="382"/>
            <ac:spMk id="16" creationId="{5CADEFE0-9A32-A276-A8E1-14A08A825015}"/>
          </ac:spMkLst>
        </pc:spChg>
        <pc:spChg chg="mod">
          <ac:chgData name="Thúy Mai" userId="222f1c7e07c9bd7a" providerId="LiveId" clId="{D9874CBD-2283-4DDE-B2A5-4F12DF74DF0C}" dt="2022-06-27T05:55:44.293" v="590" actId="14100"/>
          <ac:spMkLst>
            <pc:docMk/>
            <pc:sldMk cId="3229352189" sldId="382"/>
            <ac:spMk id="19" creationId="{BC307031-3578-698D-E544-349C62924C54}"/>
          </ac:spMkLst>
        </pc:spChg>
        <pc:graphicFrameChg chg="add del mod">
          <ac:chgData name="Thúy Mai" userId="222f1c7e07c9bd7a" providerId="LiveId" clId="{D9874CBD-2283-4DDE-B2A5-4F12DF74DF0C}" dt="2022-06-27T05:55:12.215" v="574"/>
          <ac:graphicFrameMkLst>
            <pc:docMk/>
            <pc:sldMk cId="3229352189" sldId="382"/>
            <ac:graphicFrameMk id="2" creationId="{CFA0261B-393B-13FD-387A-6365F248C396}"/>
          </ac:graphicFrameMkLst>
        </pc:graphicFrameChg>
        <pc:graphicFrameChg chg="add del mod">
          <ac:chgData name="Thúy Mai" userId="222f1c7e07c9bd7a" providerId="LiveId" clId="{D9874CBD-2283-4DDE-B2A5-4F12DF74DF0C}" dt="2022-06-27T05:55:22.523" v="579"/>
          <ac:graphicFrameMkLst>
            <pc:docMk/>
            <pc:sldMk cId="3229352189" sldId="382"/>
            <ac:graphicFrameMk id="3" creationId="{39F22658-1A3F-DE94-4F70-DD37C55D6BEF}"/>
          </ac:graphicFrameMkLst>
        </pc:graphicFrameChg>
        <pc:graphicFrameChg chg="add del mod">
          <ac:chgData name="Thúy Mai" userId="222f1c7e07c9bd7a" providerId="LiveId" clId="{D9874CBD-2283-4DDE-B2A5-4F12DF74DF0C}" dt="2022-06-27T05:55:30.377" v="583"/>
          <ac:graphicFrameMkLst>
            <pc:docMk/>
            <pc:sldMk cId="3229352189" sldId="382"/>
            <ac:graphicFrameMk id="4" creationId="{70CD3D15-100B-09E6-52D8-01E2AA6F9C30}"/>
          </ac:graphicFrameMkLst>
        </pc:graphicFrameChg>
      </pc:sldChg>
      <pc:sldChg chg="addSp delSp modSp add mod modTransition addAnim delAnim modAnim">
        <pc:chgData name="Thúy Mai" userId="222f1c7e07c9bd7a" providerId="LiveId" clId="{D9874CBD-2283-4DDE-B2A5-4F12DF74DF0C}" dt="2022-06-27T08:16:52.493" v="2264"/>
        <pc:sldMkLst>
          <pc:docMk/>
          <pc:sldMk cId="276849182" sldId="383"/>
        </pc:sldMkLst>
        <pc:spChg chg="add mod">
          <ac:chgData name="Thúy Mai" userId="222f1c7e07c9bd7a" providerId="LiveId" clId="{D9874CBD-2283-4DDE-B2A5-4F12DF74DF0C}" dt="2022-06-27T06:01:18.446" v="752" actId="14100"/>
          <ac:spMkLst>
            <pc:docMk/>
            <pc:sldMk cId="276849182" sldId="383"/>
            <ac:spMk id="9" creationId="{CA6506BE-C3BB-4377-AF5F-79BBE1E76220}"/>
          </ac:spMkLst>
        </pc:spChg>
        <pc:spChg chg="add del">
          <ac:chgData name="Thúy Mai" userId="222f1c7e07c9bd7a" providerId="LiveId" clId="{D9874CBD-2283-4DDE-B2A5-4F12DF74DF0C}" dt="2022-06-27T06:00:21.012" v="731" actId="478"/>
          <ac:spMkLst>
            <pc:docMk/>
            <pc:sldMk cId="276849182" sldId="383"/>
            <ac:spMk id="11" creationId="{2AFED93E-5634-8610-8A19-7D5383F45941}"/>
          </ac:spMkLst>
        </pc:spChg>
        <pc:spChg chg="add del mod">
          <ac:chgData name="Thúy Mai" userId="222f1c7e07c9bd7a" providerId="LiveId" clId="{D9874CBD-2283-4DDE-B2A5-4F12DF74DF0C}" dt="2022-06-27T06:00:20.633" v="730" actId="478"/>
          <ac:spMkLst>
            <pc:docMk/>
            <pc:sldMk cId="276849182" sldId="383"/>
            <ac:spMk id="16" creationId="{5CADEFE0-9A32-A276-A8E1-14A08A825015}"/>
          </ac:spMkLst>
        </pc:spChg>
        <pc:spChg chg="mod">
          <ac:chgData name="Thúy Mai" userId="222f1c7e07c9bd7a" providerId="LiveId" clId="{D9874CBD-2283-4DDE-B2A5-4F12DF74DF0C}" dt="2022-06-27T06:00:21.395" v="732" actId="1076"/>
          <ac:spMkLst>
            <pc:docMk/>
            <pc:sldMk cId="276849182" sldId="383"/>
            <ac:spMk id="17" creationId="{D0ABC8B2-0E94-9A40-3135-85655E60C17A}"/>
          </ac:spMkLst>
        </pc:spChg>
        <pc:spChg chg="del mod">
          <ac:chgData name="Thúy Mai" userId="222f1c7e07c9bd7a" providerId="LiveId" clId="{D9874CBD-2283-4DDE-B2A5-4F12DF74DF0C}" dt="2022-06-27T06:01:09.775" v="746" actId="478"/>
          <ac:spMkLst>
            <pc:docMk/>
            <pc:sldMk cId="276849182" sldId="383"/>
            <ac:spMk id="19" creationId="{BC307031-3578-698D-E544-349C62924C54}"/>
          </ac:spMkLst>
        </pc:spChg>
        <pc:graphicFrameChg chg="add del mod">
          <ac:chgData name="Thúy Mai" userId="222f1c7e07c9bd7a" providerId="LiveId" clId="{D9874CBD-2283-4DDE-B2A5-4F12DF74DF0C}" dt="2022-06-27T06:01:12.987" v="750"/>
          <ac:graphicFrameMkLst>
            <pc:docMk/>
            <pc:sldMk cId="276849182" sldId="383"/>
            <ac:graphicFrameMk id="2" creationId="{D3E5283D-D3D6-6AA5-632B-1190776F0AFF}"/>
          </ac:graphicFrameMkLst>
        </pc:graphicFrameChg>
        <pc:picChg chg="del">
          <ac:chgData name="Thúy Mai" userId="222f1c7e07c9bd7a" providerId="LiveId" clId="{D9874CBD-2283-4DDE-B2A5-4F12DF74DF0C}" dt="2022-06-27T06:01:44.478" v="757" actId="478"/>
          <ac:picMkLst>
            <pc:docMk/>
            <pc:sldMk cId="276849182" sldId="383"/>
            <ac:picMk id="5" creationId="{0DC9219A-F99A-39D9-B881-E3565B40CE1F}"/>
          </ac:picMkLst>
        </pc:picChg>
        <pc:picChg chg="add mod">
          <ac:chgData name="Thúy Mai" userId="222f1c7e07c9bd7a" providerId="LiveId" clId="{D9874CBD-2283-4DDE-B2A5-4F12DF74DF0C}" dt="2022-06-27T06:01:48.555" v="759" actId="1076"/>
          <ac:picMkLst>
            <pc:docMk/>
            <pc:sldMk cId="276849182" sldId="383"/>
            <ac:picMk id="4098" creationId="{4E3C4081-00A2-C5F4-4F50-2E8F0A728001}"/>
          </ac:picMkLst>
        </pc:picChg>
      </pc:sldChg>
      <pc:sldChg chg="delSp modSp add mod ord modTransition delAnim">
        <pc:chgData name="Thúy Mai" userId="222f1c7e07c9bd7a" providerId="LiveId" clId="{D9874CBD-2283-4DDE-B2A5-4F12DF74DF0C}" dt="2022-06-27T08:16:52.493" v="2264"/>
        <pc:sldMkLst>
          <pc:docMk/>
          <pc:sldMk cId="2610619244" sldId="384"/>
        </pc:sldMkLst>
        <pc:spChg chg="del">
          <ac:chgData name="Thúy Mai" userId="222f1c7e07c9bd7a" providerId="LiveId" clId="{D9874CBD-2283-4DDE-B2A5-4F12DF74DF0C}" dt="2022-06-27T06:00:56.959" v="742" actId="478"/>
          <ac:spMkLst>
            <pc:docMk/>
            <pc:sldMk cId="2610619244" sldId="384"/>
            <ac:spMk id="9" creationId="{CA6506BE-C3BB-4377-AF5F-79BBE1E76220}"/>
          </ac:spMkLst>
        </pc:spChg>
        <pc:spChg chg="mod">
          <ac:chgData name="Thúy Mai" userId="222f1c7e07c9bd7a" providerId="LiveId" clId="{D9874CBD-2283-4DDE-B2A5-4F12DF74DF0C}" dt="2022-06-27T06:01:00.130" v="743" actId="1076"/>
          <ac:spMkLst>
            <pc:docMk/>
            <pc:sldMk cId="2610619244" sldId="384"/>
            <ac:spMk id="19" creationId="{BC307031-3578-698D-E544-349C62924C54}"/>
          </ac:spMkLst>
        </pc:spChg>
      </pc:sldChg>
      <pc:sldChg chg="addSp delSp modSp add mod modTransition modAnim">
        <pc:chgData name="Thúy Mai" userId="222f1c7e07c9bd7a" providerId="LiveId" clId="{D9874CBD-2283-4DDE-B2A5-4F12DF74DF0C}" dt="2022-06-27T08:16:52.493" v="2264"/>
        <pc:sldMkLst>
          <pc:docMk/>
          <pc:sldMk cId="1255155543" sldId="385"/>
        </pc:sldMkLst>
        <pc:graphicFrameChg chg="add del mod">
          <ac:chgData name="Thúy Mai" userId="222f1c7e07c9bd7a" providerId="LiveId" clId="{D9874CBD-2283-4DDE-B2A5-4F12DF74DF0C}" dt="2022-06-27T06:01:55.515" v="764"/>
          <ac:graphicFrameMkLst>
            <pc:docMk/>
            <pc:sldMk cId="1255155543" sldId="385"/>
            <ac:graphicFrameMk id="2" creationId="{1D592484-0FD2-970D-E543-FA432F00D14D}"/>
          </ac:graphicFrameMkLst>
        </pc:graphicFrameChg>
        <pc:picChg chg="del">
          <ac:chgData name="Thúy Mai" userId="222f1c7e07c9bd7a" providerId="LiveId" clId="{D9874CBD-2283-4DDE-B2A5-4F12DF74DF0C}" dt="2022-06-27T06:01:52.830" v="761" actId="478"/>
          <ac:picMkLst>
            <pc:docMk/>
            <pc:sldMk cId="1255155543" sldId="385"/>
            <ac:picMk id="4098" creationId="{4E3C4081-00A2-C5F4-4F50-2E8F0A728001}"/>
          </ac:picMkLst>
        </pc:picChg>
        <pc:picChg chg="add mod">
          <ac:chgData name="Thúy Mai" userId="222f1c7e07c9bd7a" providerId="LiveId" clId="{D9874CBD-2283-4DDE-B2A5-4F12DF74DF0C}" dt="2022-06-27T08:13:14.893" v="2199" actId="1076"/>
          <ac:picMkLst>
            <pc:docMk/>
            <pc:sldMk cId="1255155543" sldId="385"/>
            <ac:picMk id="5122" creationId="{2846D958-FF7B-17E2-A202-07BC85315A90}"/>
          </ac:picMkLst>
        </pc:picChg>
      </pc:sldChg>
      <pc:sldChg chg="addSp delSp modSp add mod modTransition delAnim modAnim">
        <pc:chgData name="Thúy Mai" userId="222f1c7e07c9bd7a" providerId="LiveId" clId="{D9874CBD-2283-4DDE-B2A5-4F12DF74DF0C}" dt="2022-06-27T08:16:52.493" v="2264"/>
        <pc:sldMkLst>
          <pc:docMk/>
          <pc:sldMk cId="2693806032" sldId="386"/>
        </pc:sldMkLst>
        <pc:spChg chg="mod">
          <ac:chgData name="Thúy Mai" userId="222f1c7e07c9bd7a" providerId="LiveId" clId="{D9874CBD-2283-4DDE-B2A5-4F12DF74DF0C}" dt="2022-06-27T06:14:18.593" v="1183" actId="1076"/>
          <ac:spMkLst>
            <pc:docMk/>
            <pc:sldMk cId="2693806032" sldId="386"/>
            <ac:spMk id="6" creationId="{7AE508C3-92F0-430D-9AD2-4776EB63418D}"/>
          </ac:spMkLst>
        </pc:spChg>
        <pc:spChg chg="add del mod">
          <ac:chgData name="Thúy Mai" userId="222f1c7e07c9bd7a" providerId="LiveId" clId="{D9874CBD-2283-4DDE-B2A5-4F12DF74DF0C}" dt="2022-06-27T06:09:59.483" v="1088" actId="478"/>
          <ac:spMkLst>
            <pc:docMk/>
            <pc:sldMk cId="2693806032" sldId="386"/>
            <ac:spMk id="14" creationId="{36C67BE1-8E4A-D4B2-BE93-83BD09B80FED}"/>
          </ac:spMkLst>
        </pc:spChg>
        <pc:spChg chg="mod">
          <ac:chgData name="Thúy Mai" userId="222f1c7e07c9bd7a" providerId="LiveId" clId="{D9874CBD-2283-4DDE-B2A5-4F12DF74DF0C}" dt="2022-06-27T06:09:34.673" v="1079" actId="122"/>
          <ac:spMkLst>
            <pc:docMk/>
            <pc:sldMk cId="2693806032" sldId="386"/>
            <ac:spMk id="15" creationId="{FA5A486C-5AD6-B34B-2941-7EDAAC54D3CA}"/>
          </ac:spMkLst>
        </pc:spChg>
        <pc:spChg chg="del">
          <ac:chgData name="Thúy Mai" userId="222f1c7e07c9bd7a" providerId="LiveId" clId="{D9874CBD-2283-4DDE-B2A5-4F12DF74DF0C}" dt="2022-06-27T06:10:01.577" v="1089" actId="478"/>
          <ac:spMkLst>
            <pc:docMk/>
            <pc:sldMk cId="2693806032" sldId="386"/>
            <ac:spMk id="16" creationId="{116F61A0-5C16-CCF1-B86D-4C230A843E5D}"/>
          </ac:spMkLst>
        </pc:spChg>
        <pc:spChg chg="mod">
          <ac:chgData name="Thúy Mai" userId="222f1c7e07c9bd7a" providerId="LiveId" clId="{D9874CBD-2283-4DDE-B2A5-4F12DF74DF0C}" dt="2022-06-27T06:10:37.399" v="1102" actId="14100"/>
          <ac:spMkLst>
            <pc:docMk/>
            <pc:sldMk cId="2693806032" sldId="386"/>
            <ac:spMk id="28" creationId="{E5FB9D8E-E145-602D-AD7C-F4C7E717100D}"/>
          </ac:spMkLst>
        </pc:spChg>
        <pc:spChg chg="mod">
          <ac:chgData name="Thúy Mai" userId="222f1c7e07c9bd7a" providerId="LiveId" clId="{D9874CBD-2283-4DDE-B2A5-4F12DF74DF0C}" dt="2022-06-27T06:10:33.440" v="1100" actId="14100"/>
          <ac:spMkLst>
            <pc:docMk/>
            <pc:sldMk cId="2693806032" sldId="386"/>
            <ac:spMk id="34" creationId="{D72435BD-6C94-99B3-EA15-95B99623A5EE}"/>
          </ac:spMkLst>
        </pc:spChg>
        <pc:spChg chg="mod">
          <ac:chgData name="Thúy Mai" userId="222f1c7e07c9bd7a" providerId="LiveId" clId="{D9874CBD-2283-4DDE-B2A5-4F12DF74DF0C}" dt="2022-06-27T06:10:35.700" v="1101" actId="14100"/>
          <ac:spMkLst>
            <pc:docMk/>
            <pc:sldMk cId="2693806032" sldId="386"/>
            <ac:spMk id="37" creationId="{8C5E4355-EEE7-9BFC-4F3C-26365710F9C9}"/>
          </ac:spMkLst>
        </pc:spChg>
        <pc:spChg chg="mod">
          <ac:chgData name="Thúy Mai" userId="222f1c7e07c9bd7a" providerId="LiveId" clId="{D9874CBD-2283-4DDE-B2A5-4F12DF74DF0C}" dt="2022-06-27T06:10:42.492" v="1103" actId="20577"/>
          <ac:spMkLst>
            <pc:docMk/>
            <pc:sldMk cId="2693806032" sldId="386"/>
            <ac:spMk id="42" creationId="{8EB2F561-FB88-5617-7062-968B85F06882}"/>
          </ac:spMkLst>
        </pc:spChg>
        <pc:spChg chg="del">
          <ac:chgData name="Thúy Mai" userId="222f1c7e07c9bd7a" providerId="LiveId" clId="{D9874CBD-2283-4DDE-B2A5-4F12DF74DF0C}" dt="2022-06-27T06:10:02.449" v="1090" actId="478"/>
          <ac:spMkLst>
            <pc:docMk/>
            <pc:sldMk cId="2693806032" sldId="386"/>
            <ac:spMk id="44" creationId="{E7ABB4D9-DDCE-DFD8-125F-62264AB45FF1}"/>
          </ac:spMkLst>
        </pc:spChg>
        <pc:graphicFrameChg chg="add del mod">
          <ac:chgData name="Thúy Mai" userId="222f1c7e07c9bd7a" providerId="LiveId" clId="{D9874CBD-2283-4DDE-B2A5-4F12DF74DF0C}" dt="2022-06-27T06:09:22.670" v="1070"/>
          <ac:graphicFrameMkLst>
            <pc:docMk/>
            <pc:sldMk cId="2693806032" sldId="386"/>
            <ac:graphicFrameMk id="2" creationId="{A3D8DB97-5EF6-7796-924E-2931665381D6}"/>
          </ac:graphicFrameMkLst>
        </pc:graphicFrameChg>
      </pc:sldChg>
      <pc:sldChg chg="addSp delSp modSp add mod modTransition modAnim">
        <pc:chgData name="Thúy Mai" userId="222f1c7e07c9bd7a" providerId="LiveId" clId="{D9874CBD-2283-4DDE-B2A5-4F12DF74DF0C}" dt="2022-06-27T08:16:52.493" v="2264"/>
        <pc:sldMkLst>
          <pc:docMk/>
          <pc:sldMk cId="435957121" sldId="387"/>
        </pc:sldMkLst>
        <pc:spChg chg="add del mod">
          <ac:chgData name="Thúy Mai" userId="222f1c7e07c9bd7a" providerId="LiveId" clId="{D9874CBD-2283-4DDE-B2A5-4F12DF74DF0C}" dt="2022-06-27T06:12:22.285" v="1134" actId="478"/>
          <ac:spMkLst>
            <pc:docMk/>
            <pc:sldMk cId="435957121" sldId="387"/>
            <ac:spMk id="13" creationId="{3951D081-1EA0-E47A-35B5-540E283538EA}"/>
          </ac:spMkLst>
        </pc:spChg>
        <pc:spChg chg="mod">
          <ac:chgData name="Thúy Mai" userId="222f1c7e07c9bd7a" providerId="LiveId" clId="{D9874CBD-2283-4DDE-B2A5-4F12DF74DF0C}" dt="2022-06-27T06:11:02.921" v="1110" actId="255"/>
          <ac:spMkLst>
            <pc:docMk/>
            <pc:sldMk cId="435957121" sldId="387"/>
            <ac:spMk id="15" creationId="{FA5A486C-5AD6-B34B-2941-7EDAAC54D3CA}"/>
          </ac:spMkLst>
        </pc:spChg>
        <pc:spChg chg="mod">
          <ac:chgData name="Thúy Mai" userId="222f1c7e07c9bd7a" providerId="LiveId" clId="{D9874CBD-2283-4DDE-B2A5-4F12DF74DF0C}" dt="2022-06-27T06:12:31.510" v="1138" actId="1076"/>
          <ac:spMkLst>
            <pc:docMk/>
            <pc:sldMk cId="435957121" sldId="387"/>
            <ac:spMk id="28" creationId="{E5FB9D8E-E145-602D-AD7C-F4C7E717100D}"/>
          </ac:spMkLst>
        </pc:spChg>
        <pc:spChg chg="mod">
          <ac:chgData name="Thúy Mai" userId="222f1c7e07c9bd7a" providerId="LiveId" clId="{D9874CBD-2283-4DDE-B2A5-4F12DF74DF0C}" dt="2022-06-27T06:12:29.598" v="1137" actId="1076"/>
          <ac:spMkLst>
            <pc:docMk/>
            <pc:sldMk cId="435957121" sldId="387"/>
            <ac:spMk id="34" creationId="{D72435BD-6C94-99B3-EA15-95B99623A5EE}"/>
          </ac:spMkLst>
        </pc:spChg>
        <pc:spChg chg="mod">
          <ac:chgData name="Thúy Mai" userId="222f1c7e07c9bd7a" providerId="LiveId" clId="{D9874CBD-2283-4DDE-B2A5-4F12DF74DF0C}" dt="2022-06-27T06:12:26.952" v="1136" actId="1076"/>
          <ac:spMkLst>
            <pc:docMk/>
            <pc:sldMk cId="435957121" sldId="387"/>
            <ac:spMk id="37" creationId="{8C5E4355-EEE7-9BFC-4F3C-26365710F9C9}"/>
          </ac:spMkLst>
        </pc:spChg>
        <pc:spChg chg="mod">
          <ac:chgData name="Thúy Mai" userId="222f1c7e07c9bd7a" providerId="LiveId" clId="{D9874CBD-2283-4DDE-B2A5-4F12DF74DF0C}" dt="2022-06-27T06:12:35.565" v="1139" actId="207"/>
          <ac:spMkLst>
            <pc:docMk/>
            <pc:sldMk cId="435957121" sldId="387"/>
            <ac:spMk id="42" creationId="{8EB2F561-FB88-5617-7062-968B85F06882}"/>
          </ac:spMkLst>
        </pc:spChg>
        <pc:graphicFrameChg chg="add del mod">
          <ac:chgData name="Thúy Mai" userId="222f1c7e07c9bd7a" providerId="LiveId" clId="{D9874CBD-2283-4DDE-B2A5-4F12DF74DF0C}" dt="2022-06-27T06:10:57.890" v="1107"/>
          <ac:graphicFrameMkLst>
            <pc:docMk/>
            <pc:sldMk cId="435957121" sldId="387"/>
            <ac:graphicFrameMk id="2" creationId="{EDAE4355-A75D-A8CB-0E31-253A3169B819}"/>
          </ac:graphicFrameMkLst>
        </pc:graphicFrameChg>
        <pc:graphicFrameChg chg="add del mod">
          <ac:chgData name="Thúy Mai" userId="222f1c7e07c9bd7a" providerId="LiveId" clId="{D9874CBD-2283-4DDE-B2A5-4F12DF74DF0C}" dt="2022-06-27T06:11:13.500" v="1113"/>
          <ac:graphicFrameMkLst>
            <pc:docMk/>
            <pc:sldMk cId="435957121" sldId="387"/>
            <ac:graphicFrameMk id="3" creationId="{D21BB3B3-46CA-FCB6-1CF2-9D9B5BBCE75F}"/>
          </ac:graphicFrameMkLst>
        </pc:graphicFrameChg>
      </pc:sldChg>
      <pc:sldChg chg="addSp delSp modSp add mod modTransition delAnim modAnim">
        <pc:chgData name="Thúy Mai" userId="222f1c7e07c9bd7a" providerId="LiveId" clId="{D9874CBD-2283-4DDE-B2A5-4F12DF74DF0C}" dt="2022-06-27T08:16:52.493" v="2264"/>
        <pc:sldMkLst>
          <pc:docMk/>
          <pc:sldMk cId="2206531979" sldId="388"/>
        </pc:sldMkLst>
        <pc:spChg chg="add del mod">
          <ac:chgData name="Thúy Mai" userId="222f1c7e07c9bd7a" providerId="LiveId" clId="{D9874CBD-2283-4DDE-B2A5-4F12DF74DF0C}" dt="2022-06-27T06:13:33.765" v="1159" actId="478"/>
          <ac:spMkLst>
            <pc:docMk/>
            <pc:sldMk cId="2206531979" sldId="388"/>
            <ac:spMk id="12" creationId="{F38F06BD-023C-8D1D-58B5-FE47048120EC}"/>
          </ac:spMkLst>
        </pc:spChg>
        <pc:spChg chg="mod">
          <ac:chgData name="Thúy Mai" userId="222f1c7e07c9bd7a" providerId="LiveId" clId="{D9874CBD-2283-4DDE-B2A5-4F12DF74DF0C}" dt="2022-06-27T06:13:47.166" v="1167" actId="1076"/>
          <ac:spMkLst>
            <pc:docMk/>
            <pc:sldMk cId="2206531979" sldId="388"/>
            <ac:spMk id="15" creationId="{FA5A486C-5AD6-B34B-2941-7EDAAC54D3CA}"/>
          </ac:spMkLst>
        </pc:spChg>
        <pc:spChg chg="mod">
          <ac:chgData name="Thúy Mai" userId="222f1c7e07c9bd7a" providerId="LiveId" clId="{D9874CBD-2283-4DDE-B2A5-4F12DF74DF0C}" dt="2022-06-27T06:13:43.228" v="1166" actId="1076"/>
          <ac:spMkLst>
            <pc:docMk/>
            <pc:sldMk cId="2206531979" sldId="388"/>
            <ac:spMk id="28" creationId="{E5FB9D8E-E145-602D-AD7C-F4C7E717100D}"/>
          </ac:spMkLst>
        </pc:spChg>
        <pc:spChg chg="del">
          <ac:chgData name="Thúy Mai" userId="222f1c7e07c9bd7a" providerId="LiveId" clId="{D9874CBD-2283-4DDE-B2A5-4F12DF74DF0C}" dt="2022-06-27T06:13:35.683" v="1161" actId="478"/>
          <ac:spMkLst>
            <pc:docMk/>
            <pc:sldMk cId="2206531979" sldId="388"/>
            <ac:spMk id="34" creationId="{D72435BD-6C94-99B3-EA15-95B99623A5EE}"/>
          </ac:spMkLst>
        </pc:spChg>
        <pc:spChg chg="del">
          <ac:chgData name="Thúy Mai" userId="222f1c7e07c9bd7a" providerId="LiveId" clId="{D9874CBD-2283-4DDE-B2A5-4F12DF74DF0C}" dt="2022-06-27T06:13:35.117" v="1160" actId="478"/>
          <ac:spMkLst>
            <pc:docMk/>
            <pc:sldMk cId="2206531979" sldId="388"/>
            <ac:spMk id="37" creationId="{8C5E4355-EEE7-9BFC-4F3C-26365710F9C9}"/>
          </ac:spMkLst>
        </pc:spChg>
        <pc:spChg chg="del mod">
          <ac:chgData name="Thúy Mai" userId="222f1c7e07c9bd7a" providerId="LiveId" clId="{D9874CBD-2283-4DDE-B2A5-4F12DF74DF0C}" dt="2022-06-27T06:13:41.779" v="1165" actId="478"/>
          <ac:spMkLst>
            <pc:docMk/>
            <pc:sldMk cId="2206531979" sldId="388"/>
            <ac:spMk id="42" creationId="{8EB2F561-FB88-5617-7062-968B85F06882}"/>
          </ac:spMkLst>
        </pc:spChg>
        <pc:graphicFrameChg chg="add del mod">
          <ac:chgData name="Thúy Mai" userId="222f1c7e07c9bd7a" providerId="LiveId" clId="{D9874CBD-2283-4DDE-B2A5-4F12DF74DF0C}" dt="2022-06-27T06:12:57.159" v="1143"/>
          <ac:graphicFrameMkLst>
            <pc:docMk/>
            <pc:sldMk cId="2206531979" sldId="388"/>
            <ac:graphicFrameMk id="2" creationId="{6B748185-3436-48E5-1530-DBEDE6E5342F}"/>
          </ac:graphicFrameMkLst>
        </pc:graphicFrameChg>
      </pc:sldChg>
      <pc:sldChg chg="addSp delSp modSp add mod modTransition modAnim">
        <pc:chgData name="Thúy Mai" userId="222f1c7e07c9bd7a" providerId="LiveId" clId="{D9874CBD-2283-4DDE-B2A5-4F12DF74DF0C}" dt="2022-06-27T08:16:52.493" v="2264"/>
        <pc:sldMkLst>
          <pc:docMk/>
          <pc:sldMk cId="2030107687" sldId="389"/>
        </pc:sldMkLst>
        <pc:spChg chg="mod">
          <ac:chgData name="Thúy Mai" userId="222f1c7e07c9bd7a" providerId="LiveId" clId="{D9874CBD-2283-4DDE-B2A5-4F12DF74DF0C}" dt="2022-06-27T06:16:23.520" v="1220" actId="1076"/>
          <ac:spMkLst>
            <pc:docMk/>
            <pc:sldMk cId="2030107687" sldId="389"/>
            <ac:spMk id="6" creationId="{7AE508C3-92F0-430D-9AD2-4776EB63418D}"/>
          </ac:spMkLst>
        </pc:spChg>
        <pc:spChg chg="add del mod">
          <ac:chgData name="Thúy Mai" userId="222f1c7e07c9bd7a" providerId="LiveId" clId="{D9874CBD-2283-4DDE-B2A5-4F12DF74DF0C}" dt="2022-06-27T06:17:06.120" v="1235" actId="478"/>
          <ac:spMkLst>
            <pc:docMk/>
            <pc:sldMk cId="2030107687" sldId="389"/>
            <ac:spMk id="11" creationId="{038CDCBC-6EF5-67F5-D1E7-9E0B38D4EECA}"/>
          </ac:spMkLst>
        </pc:spChg>
        <pc:spChg chg="mod">
          <ac:chgData name="Thúy Mai" userId="222f1c7e07c9bd7a" providerId="LiveId" clId="{D9874CBD-2283-4DDE-B2A5-4F12DF74DF0C}" dt="2022-06-27T06:16:55.732" v="1230" actId="14100"/>
          <ac:spMkLst>
            <pc:docMk/>
            <pc:sldMk cId="2030107687" sldId="389"/>
            <ac:spMk id="15" creationId="{FA5A486C-5AD6-B34B-2941-7EDAAC54D3CA}"/>
          </ac:spMkLst>
        </pc:spChg>
        <pc:spChg chg="mod">
          <ac:chgData name="Thúy Mai" userId="222f1c7e07c9bd7a" providerId="LiveId" clId="{D9874CBD-2283-4DDE-B2A5-4F12DF74DF0C}" dt="2022-06-27T06:17:08.933" v="1236" actId="1076"/>
          <ac:spMkLst>
            <pc:docMk/>
            <pc:sldMk cId="2030107687" sldId="389"/>
            <ac:spMk id="28" creationId="{E5FB9D8E-E145-602D-AD7C-F4C7E717100D}"/>
          </ac:spMkLst>
        </pc:spChg>
        <pc:graphicFrameChg chg="add del mod">
          <ac:chgData name="Thúy Mai" userId="222f1c7e07c9bd7a" providerId="LiveId" clId="{D9874CBD-2283-4DDE-B2A5-4F12DF74DF0C}" dt="2022-06-27T06:14:45.593" v="1187"/>
          <ac:graphicFrameMkLst>
            <pc:docMk/>
            <pc:sldMk cId="2030107687" sldId="389"/>
            <ac:graphicFrameMk id="2" creationId="{CD35090E-5307-5032-8A2C-53876EA62FE7}"/>
          </ac:graphicFrameMkLst>
        </pc:graphicFrameChg>
        <pc:graphicFrameChg chg="add del mod">
          <ac:chgData name="Thúy Mai" userId="222f1c7e07c9bd7a" providerId="LiveId" clId="{D9874CBD-2283-4DDE-B2A5-4F12DF74DF0C}" dt="2022-06-27T06:16:44.001" v="1223"/>
          <ac:graphicFrameMkLst>
            <pc:docMk/>
            <pc:sldMk cId="2030107687" sldId="389"/>
            <ac:graphicFrameMk id="3" creationId="{CF3EA7D1-E7D6-8005-C2D8-6965A742DCBB}"/>
          </ac:graphicFrameMkLst>
        </pc:graphicFrameChg>
      </pc:sldChg>
      <pc:sldChg chg="addSp delSp modSp add mod modTransition modAnim">
        <pc:chgData name="Thúy Mai" userId="222f1c7e07c9bd7a" providerId="LiveId" clId="{D9874CBD-2283-4DDE-B2A5-4F12DF74DF0C}" dt="2022-06-27T08:16:52.493" v="2264"/>
        <pc:sldMkLst>
          <pc:docMk/>
          <pc:sldMk cId="2033574866" sldId="390"/>
        </pc:sldMkLst>
        <pc:spChg chg="add del mod">
          <ac:chgData name="Thúy Mai" userId="222f1c7e07c9bd7a" providerId="LiveId" clId="{D9874CBD-2283-4DDE-B2A5-4F12DF74DF0C}" dt="2022-06-27T06:18:12.891" v="1256" actId="478"/>
          <ac:spMkLst>
            <pc:docMk/>
            <pc:sldMk cId="2033574866" sldId="390"/>
            <ac:spMk id="9" creationId="{87739405-BA3F-8747-5B90-9DDCE43B7D93}"/>
          </ac:spMkLst>
        </pc:spChg>
        <pc:spChg chg="add mod">
          <ac:chgData name="Thúy Mai" userId="222f1c7e07c9bd7a" providerId="LiveId" clId="{D9874CBD-2283-4DDE-B2A5-4F12DF74DF0C}" dt="2022-06-27T06:19:08.809" v="1276" actId="1076"/>
          <ac:spMkLst>
            <pc:docMk/>
            <pc:sldMk cId="2033574866" sldId="390"/>
            <ac:spMk id="11" creationId="{09996D96-8C0B-9746-8F92-CFECFB98FD9E}"/>
          </ac:spMkLst>
        </pc:spChg>
        <pc:spChg chg="add mod">
          <ac:chgData name="Thúy Mai" userId="222f1c7e07c9bd7a" providerId="LiveId" clId="{D9874CBD-2283-4DDE-B2A5-4F12DF74DF0C}" dt="2022-06-27T06:22:56.600" v="1315" actId="20577"/>
          <ac:spMkLst>
            <pc:docMk/>
            <pc:sldMk cId="2033574866" sldId="390"/>
            <ac:spMk id="12" creationId="{54E8AA72-96D5-0B31-1205-042C9BD83FAA}"/>
          </ac:spMkLst>
        </pc:spChg>
        <pc:spChg chg="mod">
          <ac:chgData name="Thúy Mai" userId="222f1c7e07c9bd7a" providerId="LiveId" clId="{D9874CBD-2283-4DDE-B2A5-4F12DF74DF0C}" dt="2022-06-27T06:19:12.171" v="1278" actId="1076"/>
          <ac:spMkLst>
            <pc:docMk/>
            <pc:sldMk cId="2033574866" sldId="390"/>
            <ac:spMk id="15" creationId="{FA5A486C-5AD6-B34B-2941-7EDAAC54D3CA}"/>
          </ac:spMkLst>
        </pc:spChg>
        <pc:spChg chg="mod">
          <ac:chgData name="Thúy Mai" userId="222f1c7e07c9bd7a" providerId="LiveId" clId="{D9874CBD-2283-4DDE-B2A5-4F12DF74DF0C}" dt="2022-06-27T06:19:10.121" v="1277" actId="1076"/>
          <ac:spMkLst>
            <pc:docMk/>
            <pc:sldMk cId="2033574866" sldId="390"/>
            <ac:spMk id="28" creationId="{E5FB9D8E-E145-602D-AD7C-F4C7E717100D}"/>
          </ac:spMkLst>
        </pc:spChg>
        <pc:graphicFrameChg chg="add del mod">
          <ac:chgData name="Thúy Mai" userId="222f1c7e07c9bd7a" providerId="LiveId" clId="{D9874CBD-2283-4DDE-B2A5-4F12DF74DF0C}" dt="2022-06-27T06:17:34.001" v="1240"/>
          <ac:graphicFrameMkLst>
            <pc:docMk/>
            <pc:sldMk cId="2033574866" sldId="390"/>
            <ac:graphicFrameMk id="2" creationId="{94EE85CC-154D-E8AB-BFC0-601DB06C4E80}"/>
          </ac:graphicFrameMkLst>
        </pc:graphicFrameChg>
      </pc:sldChg>
      <pc:sldChg chg="addSp delSp modSp add mod modTransition modAnim">
        <pc:chgData name="Thúy Mai" userId="222f1c7e07c9bd7a" providerId="LiveId" clId="{D9874CBD-2283-4DDE-B2A5-4F12DF74DF0C}" dt="2022-06-27T08:16:52.493" v="2264"/>
        <pc:sldMkLst>
          <pc:docMk/>
          <pc:sldMk cId="3901812821" sldId="391"/>
        </pc:sldMkLst>
        <pc:spChg chg="mod">
          <ac:chgData name="Thúy Mai" userId="222f1c7e07c9bd7a" providerId="LiveId" clId="{D9874CBD-2283-4DDE-B2A5-4F12DF74DF0C}" dt="2022-06-27T06:23:53.452" v="1352" actId="1076"/>
          <ac:spMkLst>
            <pc:docMk/>
            <pc:sldMk cId="3901812821" sldId="391"/>
            <ac:spMk id="11" creationId="{09996D96-8C0B-9746-8F92-CFECFB98FD9E}"/>
          </ac:spMkLst>
        </pc:spChg>
        <pc:spChg chg="del">
          <ac:chgData name="Thúy Mai" userId="222f1c7e07c9bd7a" providerId="LiveId" clId="{D9874CBD-2283-4DDE-B2A5-4F12DF74DF0C}" dt="2022-06-27T06:23:04.963" v="1317" actId="478"/>
          <ac:spMkLst>
            <pc:docMk/>
            <pc:sldMk cId="3901812821" sldId="391"/>
            <ac:spMk id="12" creationId="{54E8AA72-96D5-0B31-1205-042C9BD83FAA}"/>
          </ac:spMkLst>
        </pc:spChg>
        <pc:spChg chg="add del mod">
          <ac:chgData name="Thúy Mai" userId="222f1c7e07c9bd7a" providerId="LiveId" clId="{D9874CBD-2283-4DDE-B2A5-4F12DF74DF0C}" dt="2022-06-27T06:23:06.248" v="1318" actId="478"/>
          <ac:spMkLst>
            <pc:docMk/>
            <pc:sldMk cId="3901812821" sldId="391"/>
            <ac:spMk id="13" creationId="{F10C1818-B8D8-D388-155B-68641A211DE1}"/>
          </ac:spMkLst>
        </pc:spChg>
        <pc:spChg chg="add mod">
          <ac:chgData name="Thúy Mai" userId="222f1c7e07c9bd7a" providerId="LiveId" clId="{D9874CBD-2283-4DDE-B2A5-4F12DF74DF0C}" dt="2022-06-27T06:23:54.953" v="1353" actId="1076"/>
          <ac:spMkLst>
            <pc:docMk/>
            <pc:sldMk cId="3901812821" sldId="391"/>
            <ac:spMk id="14" creationId="{E7DEAA70-51FC-37F6-FFEE-6EB5F5F84DB7}"/>
          </ac:spMkLst>
        </pc:spChg>
        <pc:spChg chg="mod">
          <ac:chgData name="Thúy Mai" userId="222f1c7e07c9bd7a" providerId="LiveId" clId="{D9874CBD-2283-4DDE-B2A5-4F12DF74DF0C}" dt="2022-06-27T08:14:13.777" v="2220" actId="207"/>
          <ac:spMkLst>
            <pc:docMk/>
            <pc:sldMk cId="3901812821" sldId="391"/>
            <ac:spMk id="15" creationId="{FA5A486C-5AD6-B34B-2941-7EDAAC54D3CA}"/>
          </ac:spMkLst>
        </pc:spChg>
        <pc:spChg chg="mod">
          <ac:chgData name="Thúy Mai" userId="222f1c7e07c9bd7a" providerId="LiveId" clId="{D9874CBD-2283-4DDE-B2A5-4F12DF74DF0C}" dt="2022-06-27T06:22:28.660" v="1290" actId="14100"/>
          <ac:spMkLst>
            <pc:docMk/>
            <pc:sldMk cId="3901812821" sldId="391"/>
            <ac:spMk id="28" creationId="{E5FB9D8E-E145-602D-AD7C-F4C7E717100D}"/>
          </ac:spMkLst>
        </pc:spChg>
        <pc:graphicFrameChg chg="add del mod">
          <ac:chgData name="Thúy Mai" userId="222f1c7e07c9bd7a" providerId="LiveId" clId="{D9874CBD-2283-4DDE-B2A5-4F12DF74DF0C}" dt="2022-06-27T06:19:26.101" v="1282"/>
          <ac:graphicFrameMkLst>
            <pc:docMk/>
            <pc:sldMk cId="3901812821" sldId="391"/>
            <ac:graphicFrameMk id="2" creationId="{991C55F1-5D07-5C14-073C-C1D484226E07}"/>
          </ac:graphicFrameMkLst>
        </pc:graphicFrameChg>
      </pc:sldChg>
      <pc:sldChg chg="addSp delSp modSp add mod ord modTransition delAnim modAnim">
        <pc:chgData name="Thúy Mai" userId="222f1c7e07c9bd7a" providerId="LiveId" clId="{D9874CBD-2283-4DDE-B2A5-4F12DF74DF0C}" dt="2022-06-27T08:16:52.493" v="2264"/>
        <pc:sldMkLst>
          <pc:docMk/>
          <pc:sldMk cId="4022950432" sldId="392"/>
        </pc:sldMkLst>
        <pc:spChg chg="del mod">
          <ac:chgData name="Thúy Mai" userId="222f1c7e07c9bd7a" providerId="LiveId" clId="{D9874CBD-2283-4DDE-B2A5-4F12DF74DF0C}" dt="2022-06-27T07:39:34.781" v="1428" actId="478"/>
          <ac:spMkLst>
            <pc:docMk/>
            <pc:sldMk cId="4022950432" sldId="392"/>
            <ac:spMk id="11" creationId="{09996D96-8C0B-9746-8F92-CFECFB98FD9E}"/>
          </ac:spMkLst>
        </pc:spChg>
        <pc:spChg chg="add del mod">
          <ac:chgData name="Thúy Mai" userId="222f1c7e07c9bd7a" providerId="LiveId" clId="{D9874CBD-2283-4DDE-B2A5-4F12DF74DF0C}" dt="2022-06-27T07:37:49.067" v="1406" actId="478"/>
          <ac:spMkLst>
            <pc:docMk/>
            <pc:sldMk cId="4022950432" sldId="392"/>
            <ac:spMk id="12" creationId="{CE703EBA-9946-4FFC-37C2-3C31795176AC}"/>
          </ac:spMkLst>
        </pc:spChg>
        <pc:spChg chg="add mod">
          <ac:chgData name="Thúy Mai" userId="222f1c7e07c9bd7a" providerId="LiveId" clId="{D9874CBD-2283-4DDE-B2A5-4F12DF74DF0C}" dt="2022-06-27T07:41:57.088" v="1471" actId="20577"/>
          <ac:spMkLst>
            <pc:docMk/>
            <pc:sldMk cId="4022950432" sldId="392"/>
            <ac:spMk id="13" creationId="{C1DB80AE-E3AD-3645-A07B-E4C4B1BDD700}"/>
          </ac:spMkLst>
        </pc:spChg>
        <pc:spChg chg="del mod">
          <ac:chgData name="Thúy Mai" userId="222f1c7e07c9bd7a" providerId="LiveId" clId="{D9874CBD-2283-4DDE-B2A5-4F12DF74DF0C}" dt="2022-06-27T07:39:35.766" v="1429" actId="478"/>
          <ac:spMkLst>
            <pc:docMk/>
            <pc:sldMk cId="4022950432" sldId="392"/>
            <ac:spMk id="14" creationId="{E7DEAA70-51FC-37F6-FFEE-6EB5F5F84DB7}"/>
          </ac:spMkLst>
        </pc:spChg>
        <pc:spChg chg="mod">
          <ac:chgData name="Thúy Mai" userId="222f1c7e07c9bd7a" providerId="LiveId" clId="{D9874CBD-2283-4DDE-B2A5-4F12DF74DF0C}" dt="2022-06-27T07:40:23.638" v="1443" actId="1076"/>
          <ac:spMkLst>
            <pc:docMk/>
            <pc:sldMk cId="4022950432" sldId="392"/>
            <ac:spMk id="15" creationId="{FA5A486C-5AD6-B34B-2941-7EDAAC54D3CA}"/>
          </ac:spMkLst>
        </pc:spChg>
        <pc:spChg chg="add mod">
          <ac:chgData name="Thúy Mai" userId="222f1c7e07c9bd7a" providerId="LiveId" clId="{D9874CBD-2283-4DDE-B2A5-4F12DF74DF0C}" dt="2022-06-27T07:40:25.684" v="1444" actId="1076"/>
          <ac:spMkLst>
            <pc:docMk/>
            <pc:sldMk cId="4022950432" sldId="392"/>
            <ac:spMk id="16" creationId="{D5763ECD-58B7-8A5A-9B25-F1CC5E735416}"/>
          </ac:spMkLst>
        </pc:spChg>
        <pc:spChg chg="add mod">
          <ac:chgData name="Thúy Mai" userId="222f1c7e07c9bd7a" providerId="LiveId" clId="{D9874CBD-2283-4DDE-B2A5-4F12DF74DF0C}" dt="2022-06-27T07:40:15.766" v="1442" actId="207"/>
          <ac:spMkLst>
            <pc:docMk/>
            <pc:sldMk cId="4022950432" sldId="392"/>
            <ac:spMk id="17" creationId="{1B3D9C23-1EF0-E55A-AD71-2D723008D35E}"/>
          </ac:spMkLst>
        </pc:spChg>
        <pc:spChg chg="del mod">
          <ac:chgData name="Thúy Mai" userId="222f1c7e07c9bd7a" providerId="LiveId" clId="{D9874CBD-2283-4DDE-B2A5-4F12DF74DF0C}" dt="2022-06-27T07:39:33.611" v="1427" actId="478"/>
          <ac:spMkLst>
            <pc:docMk/>
            <pc:sldMk cId="4022950432" sldId="392"/>
            <ac:spMk id="28" creationId="{E5FB9D8E-E145-602D-AD7C-F4C7E717100D}"/>
          </ac:spMkLst>
        </pc:spChg>
        <pc:graphicFrameChg chg="add del mod">
          <ac:chgData name="Thúy Mai" userId="222f1c7e07c9bd7a" providerId="LiveId" clId="{D9874CBD-2283-4DDE-B2A5-4F12DF74DF0C}" dt="2022-06-27T07:35:03.505" v="1357"/>
          <ac:graphicFrameMkLst>
            <pc:docMk/>
            <pc:sldMk cId="4022950432" sldId="392"/>
            <ac:graphicFrameMk id="2" creationId="{FA74C596-B147-CC9C-2984-F7631E61AB48}"/>
          </ac:graphicFrameMkLst>
        </pc:graphicFrameChg>
      </pc:sldChg>
      <pc:sldChg chg="delSp modSp add mod ord modTransition delAnim modAnim">
        <pc:chgData name="Thúy Mai" userId="222f1c7e07c9bd7a" providerId="LiveId" clId="{D9874CBD-2283-4DDE-B2A5-4F12DF74DF0C}" dt="2022-06-27T08:16:52.493" v="2264"/>
        <pc:sldMkLst>
          <pc:docMk/>
          <pc:sldMk cId="1852408104" sldId="393"/>
        </pc:sldMkLst>
        <pc:spChg chg="mod">
          <ac:chgData name="Thúy Mai" userId="222f1c7e07c9bd7a" providerId="LiveId" clId="{D9874CBD-2283-4DDE-B2A5-4F12DF74DF0C}" dt="2022-06-27T07:39:19.025" v="1421" actId="1076"/>
          <ac:spMkLst>
            <pc:docMk/>
            <pc:sldMk cId="1852408104" sldId="393"/>
            <ac:spMk id="11" creationId="{09996D96-8C0B-9746-8F92-CFECFB98FD9E}"/>
          </ac:spMkLst>
        </pc:spChg>
        <pc:spChg chg="del">
          <ac:chgData name="Thúy Mai" userId="222f1c7e07c9bd7a" providerId="LiveId" clId="{D9874CBD-2283-4DDE-B2A5-4F12DF74DF0C}" dt="2022-06-27T07:38:47.415" v="1412" actId="478"/>
          <ac:spMkLst>
            <pc:docMk/>
            <pc:sldMk cId="1852408104" sldId="393"/>
            <ac:spMk id="13" creationId="{C1DB80AE-E3AD-3645-A07B-E4C4B1BDD700}"/>
          </ac:spMkLst>
        </pc:spChg>
        <pc:spChg chg="mod">
          <ac:chgData name="Thúy Mai" userId="222f1c7e07c9bd7a" providerId="LiveId" clId="{D9874CBD-2283-4DDE-B2A5-4F12DF74DF0C}" dt="2022-06-27T07:39:21.665" v="1422" actId="1076"/>
          <ac:spMkLst>
            <pc:docMk/>
            <pc:sldMk cId="1852408104" sldId="393"/>
            <ac:spMk id="14" creationId="{E7DEAA70-51FC-37F6-FFEE-6EB5F5F84DB7}"/>
          </ac:spMkLst>
        </pc:spChg>
        <pc:spChg chg="del">
          <ac:chgData name="Thúy Mai" userId="222f1c7e07c9bd7a" providerId="LiveId" clId="{D9874CBD-2283-4DDE-B2A5-4F12DF74DF0C}" dt="2022-06-27T07:38:48.717" v="1413" actId="478"/>
          <ac:spMkLst>
            <pc:docMk/>
            <pc:sldMk cId="1852408104" sldId="393"/>
            <ac:spMk id="16" creationId="{D5763ECD-58B7-8A5A-9B25-F1CC5E735416}"/>
          </ac:spMkLst>
        </pc:spChg>
        <pc:spChg chg="del">
          <ac:chgData name="Thúy Mai" userId="222f1c7e07c9bd7a" providerId="LiveId" clId="{D9874CBD-2283-4DDE-B2A5-4F12DF74DF0C}" dt="2022-06-27T07:38:49.992" v="1414" actId="478"/>
          <ac:spMkLst>
            <pc:docMk/>
            <pc:sldMk cId="1852408104" sldId="393"/>
            <ac:spMk id="17" creationId="{1B3D9C23-1EF0-E55A-AD71-2D723008D35E}"/>
          </ac:spMkLst>
        </pc:spChg>
        <pc:spChg chg="mod">
          <ac:chgData name="Thúy Mai" userId="222f1c7e07c9bd7a" providerId="LiveId" clId="{D9874CBD-2283-4DDE-B2A5-4F12DF74DF0C}" dt="2022-06-27T07:39:15.836" v="1420" actId="1076"/>
          <ac:spMkLst>
            <pc:docMk/>
            <pc:sldMk cId="1852408104" sldId="393"/>
            <ac:spMk id="28" creationId="{E5FB9D8E-E145-602D-AD7C-F4C7E717100D}"/>
          </ac:spMkLst>
        </pc:spChg>
        <pc:picChg chg="mod">
          <ac:chgData name="Thúy Mai" userId="222f1c7e07c9bd7a" providerId="LiveId" clId="{D9874CBD-2283-4DDE-B2A5-4F12DF74DF0C}" dt="2022-06-27T07:39:08.586" v="1419" actId="1076"/>
          <ac:picMkLst>
            <pc:docMk/>
            <pc:sldMk cId="1852408104" sldId="393"/>
            <ac:picMk id="6146" creationId="{30C749E1-F890-EC88-80B9-2896F3DCD5ED}"/>
          </ac:picMkLst>
        </pc:picChg>
      </pc:sldChg>
      <pc:sldChg chg="addSp delSp modSp add mod modTransition delAnim">
        <pc:chgData name="Thúy Mai" userId="222f1c7e07c9bd7a" providerId="LiveId" clId="{D9874CBD-2283-4DDE-B2A5-4F12DF74DF0C}" dt="2022-06-27T08:16:52.493" v="2264"/>
        <pc:sldMkLst>
          <pc:docMk/>
          <pc:sldMk cId="32438202" sldId="394"/>
        </pc:sldMkLst>
        <pc:spChg chg="add del mod">
          <ac:chgData name="Thúy Mai" userId="222f1c7e07c9bd7a" providerId="LiveId" clId="{D9874CBD-2283-4DDE-B2A5-4F12DF74DF0C}" dt="2022-06-27T07:41:12.195" v="1458" actId="478"/>
          <ac:spMkLst>
            <pc:docMk/>
            <pc:sldMk cId="32438202" sldId="394"/>
            <ac:spMk id="11" creationId="{23BED436-4E5C-50B1-8863-9B295BC1E11F}"/>
          </ac:spMkLst>
        </pc:spChg>
        <pc:spChg chg="mod">
          <ac:chgData name="Thúy Mai" userId="222f1c7e07c9bd7a" providerId="LiveId" clId="{D9874CBD-2283-4DDE-B2A5-4F12DF74DF0C}" dt="2022-06-27T07:41:30.591" v="1465" actId="1076"/>
          <ac:spMkLst>
            <pc:docMk/>
            <pc:sldMk cId="32438202" sldId="394"/>
            <ac:spMk id="13" creationId="{C1DB80AE-E3AD-3645-A07B-E4C4B1BDD700}"/>
          </ac:spMkLst>
        </pc:spChg>
        <pc:spChg chg="mod">
          <ac:chgData name="Thúy Mai" userId="222f1c7e07c9bd7a" providerId="LiveId" clId="{D9874CBD-2283-4DDE-B2A5-4F12DF74DF0C}" dt="2022-06-27T07:41:31.510" v="1466" actId="1076"/>
          <ac:spMkLst>
            <pc:docMk/>
            <pc:sldMk cId="32438202" sldId="394"/>
            <ac:spMk id="15" creationId="{FA5A486C-5AD6-B34B-2941-7EDAAC54D3CA}"/>
          </ac:spMkLst>
        </pc:spChg>
        <pc:spChg chg="mod">
          <ac:chgData name="Thúy Mai" userId="222f1c7e07c9bd7a" providerId="LiveId" clId="{D9874CBD-2283-4DDE-B2A5-4F12DF74DF0C}" dt="2022-06-27T07:41:44.585" v="1470" actId="1076"/>
          <ac:spMkLst>
            <pc:docMk/>
            <pc:sldMk cId="32438202" sldId="394"/>
            <ac:spMk id="16" creationId="{D5763ECD-58B7-8A5A-9B25-F1CC5E735416}"/>
          </ac:spMkLst>
        </pc:spChg>
        <pc:spChg chg="del">
          <ac:chgData name="Thúy Mai" userId="222f1c7e07c9bd7a" providerId="LiveId" clId="{D9874CBD-2283-4DDE-B2A5-4F12DF74DF0C}" dt="2022-06-27T07:41:13.509" v="1459" actId="478"/>
          <ac:spMkLst>
            <pc:docMk/>
            <pc:sldMk cId="32438202" sldId="394"/>
            <ac:spMk id="17" creationId="{1B3D9C23-1EF0-E55A-AD71-2D723008D35E}"/>
          </ac:spMkLst>
        </pc:spChg>
        <pc:graphicFrameChg chg="add del mod">
          <ac:chgData name="Thúy Mai" userId="222f1c7e07c9bd7a" providerId="LiveId" clId="{D9874CBD-2283-4DDE-B2A5-4F12DF74DF0C}" dt="2022-06-27T07:40:41.610" v="1448"/>
          <ac:graphicFrameMkLst>
            <pc:docMk/>
            <pc:sldMk cId="32438202" sldId="394"/>
            <ac:graphicFrameMk id="2" creationId="{F6063E7E-4BA5-B7AC-85F4-AF25721B3E08}"/>
          </ac:graphicFrameMkLst>
        </pc:graphicFrameChg>
        <pc:picChg chg="mod">
          <ac:chgData name="Thúy Mai" userId="222f1c7e07c9bd7a" providerId="LiveId" clId="{D9874CBD-2283-4DDE-B2A5-4F12DF74DF0C}" dt="2022-06-27T07:41:38.459" v="1469" actId="1076"/>
          <ac:picMkLst>
            <pc:docMk/>
            <pc:sldMk cId="32438202" sldId="394"/>
            <ac:picMk id="6146" creationId="{30C749E1-F890-EC88-80B9-2896F3DCD5ED}"/>
          </ac:picMkLst>
        </pc:picChg>
      </pc:sldChg>
      <pc:sldChg chg="addSp delSp modSp add mod modTransition delAnim modAnim">
        <pc:chgData name="Thúy Mai" userId="222f1c7e07c9bd7a" providerId="LiveId" clId="{D9874CBD-2283-4DDE-B2A5-4F12DF74DF0C}" dt="2022-06-27T08:16:52.493" v="2264"/>
        <pc:sldMkLst>
          <pc:docMk/>
          <pc:sldMk cId="2222637315" sldId="395"/>
        </pc:sldMkLst>
        <pc:spChg chg="mod">
          <ac:chgData name="Thúy Mai" userId="222f1c7e07c9bd7a" providerId="LiveId" clId="{D9874CBD-2283-4DDE-B2A5-4F12DF74DF0C}" dt="2022-06-27T07:42:42.445" v="1495" actId="207"/>
          <ac:spMkLst>
            <pc:docMk/>
            <pc:sldMk cId="2222637315" sldId="395"/>
            <ac:spMk id="6" creationId="{7AE508C3-92F0-430D-9AD2-4776EB63418D}"/>
          </ac:spMkLst>
        </pc:spChg>
        <pc:spChg chg="add mod">
          <ac:chgData name="Thúy Mai" userId="222f1c7e07c9bd7a" providerId="LiveId" clId="{D9874CBD-2283-4DDE-B2A5-4F12DF74DF0C}" dt="2022-06-27T07:46:33.741" v="1565" actId="1076"/>
          <ac:spMkLst>
            <pc:docMk/>
            <pc:sldMk cId="2222637315" sldId="395"/>
            <ac:spMk id="12" creationId="{832AB3F9-C98D-EC22-5F37-76B735B9CD5A}"/>
          </ac:spMkLst>
        </pc:spChg>
        <pc:spChg chg="mod">
          <ac:chgData name="Thúy Mai" userId="222f1c7e07c9bd7a" providerId="LiveId" clId="{D9874CBD-2283-4DDE-B2A5-4F12DF74DF0C}" dt="2022-06-27T07:45:53.513" v="1555" actId="1076"/>
          <ac:spMkLst>
            <pc:docMk/>
            <pc:sldMk cId="2222637315" sldId="395"/>
            <ac:spMk id="13" creationId="{C1DB80AE-E3AD-3645-A07B-E4C4B1BDD700}"/>
          </ac:spMkLst>
        </pc:spChg>
        <pc:spChg chg="add del mod">
          <ac:chgData name="Thúy Mai" userId="222f1c7e07c9bd7a" providerId="LiveId" clId="{D9874CBD-2283-4DDE-B2A5-4F12DF74DF0C}" dt="2022-06-27T07:45:28.723" v="1543" actId="478"/>
          <ac:spMkLst>
            <pc:docMk/>
            <pc:sldMk cId="2222637315" sldId="395"/>
            <ac:spMk id="14" creationId="{28B404C8-33DE-D706-AF02-03F88789D9AC}"/>
          </ac:spMkLst>
        </pc:spChg>
        <pc:spChg chg="del">
          <ac:chgData name="Thúy Mai" userId="222f1c7e07c9bd7a" providerId="LiveId" clId="{D9874CBD-2283-4DDE-B2A5-4F12DF74DF0C}" dt="2022-06-27T07:43:17.729" v="1500" actId="478"/>
          <ac:spMkLst>
            <pc:docMk/>
            <pc:sldMk cId="2222637315" sldId="395"/>
            <ac:spMk id="15" creationId="{FA5A486C-5AD6-B34B-2941-7EDAAC54D3CA}"/>
          </ac:spMkLst>
        </pc:spChg>
        <pc:spChg chg="mod">
          <ac:chgData name="Thúy Mai" userId="222f1c7e07c9bd7a" providerId="LiveId" clId="{D9874CBD-2283-4DDE-B2A5-4F12DF74DF0C}" dt="2022-06-27T07:46:35.815" v="1566" actId="20577"/>
          <ac:spMkLst>
            <pc:docMk/>
            <pc:sldMk cId="2222637315" sldId="395"/>
            <ac:spMk id="16" creationId="{D5763ECD-58B7-8A5A-9B25-F1CC5E735416}"/>
          </ac:spMkLst>
        </pc:spChg>
        <pc:spChg chg="add del mod">
          <ac:chgData name="Thúy Mai" userId="222f1c7e07c9bd7a" providerId="LiveId" clId="{D9874CBD-2283-4DDE-B2A5-4F12DF74DF0C}" dt="2022-06-27T07:45:31.070" v="1544" actId="478"/>
          <ac:spMkLst>
            <pc:docMk/>
            <pc:sldMk cId="2222637315" sldId="395"/>
            <ac:spMk id="18" creationId="{64497476-07D9-DE01-82EA-7FB03C8DFA9C}"/>
          </ac:spMkLst>
        </pc:spChg>
        <pc:spChg chg="add del mod">
          <ac:chgData name="Thúy Mai" userId="222f1c7e07c9bd7a" providerId="LiveId" clId="{D9874CBD-2283-4DDE-B2A5-4F12DF74DF0C}" dt="2022-06-27T07:45:31.971" v="1545" actId="478"/>
          <ac:spMkLst>
            <pc:docMk/>
            <pc:sldMk cId="2222637315" sldId="395"/>
            <ac:spMk id="21" creationId="{F9865824-D832-726D-FEFF-D01135968B68}"/>
          </ac:spMkLst>
        </pc:spChg>
        <pc:graphicFrameChg chg="add del mod">
          <ac:chgData name="Thúy Mai" userId="222f1c7e07c9bd7a" providerId="LiveId" clId="{D9874CBD-2283-4DDE-B2A5-4F12DF74DF0C}" dt="2022-06-27T07:42:33.992" v="1491"/>
          <ac:graphicFrameMkLst>
            <pc:docMk/>
            <pc:sldMk cId="2222637315" sldId="395"/>
            <ac:graphicFrameMk id="2" creationId="{BE891050-6BEA-DDA8-2247-0D9B97F007EA}"/>
          </ac:graphicFrameMkLst>
        </pc:graphicFrameChg>
        <pc:graphicFrameChg chg="add del mod">
          <ac:chgData name="Thúy Mai" userId="222f1c7e07c9bd7a" providerId="LiveId" clId="{D9874CBD-2283-4DDE-B2A5-4F12DF74DF0C}" dt="2022-06-27T07:43:15.038" v="1498"/>
          <ac:graphicFrameMkLst>
            <pc:docMk/>
            <pc:sldMk cId="2222637315" sldId="395"/>
            <ac:graphicFrameMk id="3" creationId="{4B7283BB-BE6C-6514-D452-EBC1D2EB5AB1}"/>
          </ac:graphicFrameMkLst>
        </pc:graphicFrameChg>
        <pc:graphicFrameChg chg="add del mod">
          <ac:chgData name="Thúy Mai" userId="222f1c7e07c9bd7a" providerId="LiveId" clId="{D9874CBD-2283-4DDE-B2A5-4F12DF74DF0C}" dt="2022-06-27T07:43:34.484" v="1508"/>
          <ac:graphicFrameMkLst>
            <pc:docMk/>
            <pc:sldMk cId="2222637315" sldId="395"/>
            <ac:graphicFrameMk id="4" creationId="{944F89ED-D03B-AD96-1F4C-CB500D11408E}"/>
          </ac:graphicFrameMkLst>
        </pc:graphicFrameChg>
        <pc:graphicFrameChg chg="add del mod">
          <ac:chgData name="Thúy Mai" userId="222f1c7e07c9bd7a" providerId="LiveId" clId="{D9874CBD-2283-4DDE-B2A5-4F12DF74DF0C}" dt="2022-06-27T07:44:18.990" v="1520"/>
          <ac:graphicFrameMkLst>
            <pc:docMk/>
            <pc:sldMk cId="2222637315" sldId="395"/>
            <ac:graphicFrameMk id="7" creationId="{033BAF99-7166-96B8-904A-8B17827FD757}"/>
          </ac:graphicFrameMkLst>
        </pc:graphicFrameChg>
        <pc:graphicFrameChg chg="add del mod">
          <ac:chgData name="Thúy Mai" userId="222f1c7e07c9bd7a" providerId="LiveId" clId="{D9874CBD-2283-4DDE-B2A5-4F12DF74DF0C}" dt="2022-06-27T07:44:31.562" v="1527"/>
          <ac:graphicFrameMkLst>
            <pc:docMk/>
            <pc:sldMk cId="2222637315" sldId="395"/>
            <ac:graphicFrameMk id="8" creationId="{96CED24A-0910-B451-BD8B-151D360871A4}"/>
          </ac:graphicFrameMkLst>
        </pc:graphicFrameChg>
        <pc:graphicFrameChg chg="add del mod">
          <ac:chgData name="Thúy Mai" userId="222f1c7e07c9bd7a" providerId="LiveId" clId="{D9874CBD-2283-4DDE-B2A5-4F12DF74DF0C}" dt="2022-06-27T07:45:10.319" v="1531"/>
          <ac:graphicFrameMkLst>
            <pc:docMk/>
            <pc:sldMk cId="2222637315" sldId="395"/>
            <ac:graphicFrameMk id="9" creationId="{049DA0E9-0301-DDBF-74CD-A9E1563E6B36}"/>
          </ac:graphicFrameMkLst>
        </pc:graphicFrameChg>
        <pc:graphicFrameChg chg="add del mod">
          <ac:chgData name="Thúy Mai" userId="222f1c7e07c9bd7a" providerId="LiveId" clId="{D9874CBD-2283-4DDE-B2A5-4F12DF74DF0C}" dt="2022-06-27T07:45:19.726" v="1537"/>
          <ac:graphicFrameMkLst>
            <pc:docMk/>
            <pc:sldMk cId="2222637315" sldId="395"/>
            <ac:graphicFrameMk id="17" creationId="{8E7800A3-B406-36B3-9025-0E11DCAB6AC7}"/>
          </ac:graphicFrameMkLst>
        </pc:graphicFrameChg>
        <pc:picChg chg="mod">
          <ac:chgData name="Thúy Mai" userId="222f1c7e07c9bd7a" providerId="LiveId" clId="{D9874CBD-2283-4DDE-B2A5-4F12DF74DF0C}" dt="2022-06-27T07:45:51.136" v="1554" actId="1076"/>
          <ac:picMkLst>
            <pc:docMk/>
            <pc:sldMk cId="2222637315" sldId="395"/>
            <ac:picMk id="6146" creationId="{30C749E1-F890-EC88-80B9-2896F3DCD5ED}"/>
          </ac:picMkLst>
        </pc:picChg>
      </pc:sldChg>
      <pc:sldChg chg="delSp modSp add mod modTransition delAnim modAnim">
        <pc:chgData name="Thúy Mai" userId="222f1c7e07c9bd7a" providerId="LiveId" clId="{D9874CBD-2283-4DDE-B2A5-4F12DF74DF0C}" dt="2022-06-27T08:16:52.493" v="2264"/>
        <pc:sldMkLst>
          <pc:docMk/>
          <pc:sldMk cId="4120898224" sldId="396"/>
        </pc:sldMkLst>
        <pc:spChg chg="del">
          <ac:chgData name="Thúy Mai" userId="222f1c7e07c9bd7a" providerId="LiveId" clId="{D9874CBD-2283-4DDE-B2A5-4F12DF74DF0C}" dt="2022-06-27T07:46:43.892" v="1568" actId="478"/>
          <ac:spMkLst>
            <pc:docMk/>
            <pc:sldMk cId="4120898224" sldId="396"/>
            <ac:spMk id="12" creationId="{832AB3F9-C98D-EC22-5F37-76B735B9CD5A}"/>
          </ac:spMkLst>
        </pc:spChg>
        <pc:spChg chg="del">
          <ac:chgData name="Thúy Mai" userId="222f1c7e07c9bd7a" providerId="LiveId" clId="{D9874CBD-2283-4DDE-B2A5-4F12DF74DF0C}" dt="2022-06-27T07:46:42.540" v="1567" actId="478"/>
          <ac:spMkLst>
            <pc:docMk/>
            <pc:sldMk cId="4120898224" sldId="396"/>
            <ac:spMk id="13" creationId="{C1DB80AE-E3AD-3645-A07B-E4C4B1BDD700}"/>
          </ac:spMkLst>
        </pc:spChg>
        <pc:spChg chg="mod">
          <ac:chgData name="Thúy Mai" userId="222f1c7e07c9bd7a" providerId="LiveId" clId="{D9874CBD-2283-4DDE-B2A5-4F12DF74DF0C}" dt="2022-06-27T07:47:26.861" v="1585" actId="1076"/>
          <ac:spMkLst>
            <pc:docMk/>
            <pc:sldMk cId="4120898224" sldId="396"/>
            <ac:spMk id="14" creationId="{28B404C8-33DE-D706-AF02-03F88789D9AC}"/>
          </ac:spMkLst>
        </pc:spChg>
        <pc:spChg chg="del">
          <ac:chgData name="Thúy Mai" userId="222f1c7e07c9bd7a" providerId="LiveId" clId="{D9874CBD-2283-4DDE-B2A5-4F12DF74DF0C}" dt="2022-06-27T07:46:44.786" v="1569" actId="478"/>
          <ac:spMkLst>
            <pc:docMk/>
            <pc:sldMk cId="4120898224" sldId="396"/>
            <ac:spMk id="16" creationId="{D5763ECD-58B7-8A5A-9B25-F1CC5E735416}"/>
          </ac:spMkLst>
        </pc:spChg>
        <pc:spChg chg="mod">
          <ac:chgData name="Thúy Mai" userId="222f1c7e07c9bd7a" providerId="LiveId" clId="{D9874CBD-2283-4DDE-B2A5-4F12DF74DF0C}" dt="2022-06-27T07:47:25.048" v="1584" actId="1076"/>
          <ac:spMkLst>
            <pc:docMk/>
            <pc:sldMk cId="4120898224" sldId="396"/>
            <ac:spMk id="18" creationId="{64497476-07D9-DE01-82EA-7FB03C8DFA9C}"/>
          </ac:spMkLst>
        </pc:spChg>
        <pc:spChg chg="mod">
          <ac:chgData name="Thúy Mai" userId="222f1c7e07c9bd7a" providerId="LiveId" clId="{D9874CBD-2283-4DDE-B2A5-4F12DF74DF0C}" dt="2022-06-27T07:47:31.049" v="1586" actId="1076"/>
          <ac:spMkLst>
            <pc:docMk/>
            <pc:sldMk cId="4120898224" sldId="396"/>
            <ac:spMk id="21" creationId="{F9865824-D832-726D-FEFF-D01135968B68}"/>
          </ac:spMkLst>
        </pc:spChg>
      </pc:sldChg>
      <pc:sldChg chg="addSp delSp modSp new mod modTransition modAnim">
        <pc:chgData name="Thúy Mai" userId="222f1c7e07c9bd7a" providerId="LiveId" clId="{D9874CBD-2283-4DDE-B2A5-4F12DF74DF0C}" dt="2022-06-27T08:16:52.493" v="2264"/>
        <pc:sldMkLst>
          <pc:docMk/>
          <pc:sldMk cId="2843801417" sldId="397"/>
        </pc:sldMkLst>
        <pc:spChg chg="del">
          <ac:chgData name="Thúy Mai" userId="222f1c7e07c9bd7a" providerId="LiveId" clId="{D9874CBD-2283-4DDE-B2A5-4F12DF74DF0C}" dt="2022-06-27T07:54:18.654" v="1785" actId="478"/>
          <ac:spMkLst>
            <pc:docMk/>
            <pc:sldMk cId="2843801417" sldId="397"/>
            <ac:spMk id="2" creationId="{EBF1E3FA-2A13-E677-3F92-7289D4F25FD7}"/>
          </ac:spMkLst>
        </pc:spChg>
        <pc:spChg chg="del">
          <ac:chgData name="Thúy Mai" userId="222f1c7e07c9bd7a" providerId="LiveId" clId="{D9874CBD-2283-4DDE-B2A5-4F12DF74DF0C}" dt="2022-06-27T07:54:19.599" v="1786" actId="478"/>
          <ac:spMkLst>
            <pc:docMk/>
            <pc:sldMk cId="2843801417" sldId="397"/>
            <ac:spMk id="3" creationId="{E022EE7C-221F-3BC0-F47E-FD00421065FD}"/>
          </ac:spMkLst>
        </pc:spChg>
        <pc:spChg chg="add mod">
          <ac:chgData name="Thúy Mai" userId="222f1c7e07c9bd7a" providerId="LiveId" clId="{D9874CBD-2283-4DDE-B2A5-4F12DF74DF0C}" dt="2022-06-27T07:55:37.436" v="1821" actId="1076"/>
          <ac:spMkLst>
            <pc:docMk/>
            <pc:sldMk cId="2843801417" sldId="397"/>
            <ac:spMk id="10" creationId="{7056A7FF-750D-DD74-FCD8-69EADC5FE0C1}"/>
          </ac:spMkLst>
        </pc:spChg>
        <pc:graphicFrameChg chg="add del mod">
          <ac:chgData name="Thúy Mai" userId="222f1c7e07c9bd7a" providerId="LiveId" clId="{D9874CBD-2283-4DDE-B2A5-4F12DF74DF0C}" dt="2022-06-27T07:54:20.817" v="1789"/>
          <ac:graphicFrameMkLst>
            <pc:docMk/>
            <pc:sldMk cId="2843801417" sldId="397"/>
            <ac:graphicFrameMk id="4" creationId="{F58A3453-5126-8934-21A3-57FFD67BB28E}"/>
          </ac:graphicFrameMkLst>
        </pc:graphicFrameChg>
        <pc:graphicFrameChg chg="add del mod">
          <ac:chgData name="Thúy Mai" userId="222f1c7e07c9bd7a" providerId="LiveId" clId="{D9874CBD-2283-4DDE-B2A5-4F12DF74DF0C}" dt="2022-06-27T07:54:29.580" v="1795"/>
          <ac:graphicFrameMkLst>
            <pc:docMk/>
            <pc:sldMk cId="2843801417" sldId="397"/>
            <ac:graphicFrameMk id="5" creationId="{E3E8F1C2-24DF-988E-24C2-2F9B4D0CD477}"/>
          </ac:graphicFrameMkLst>
        </pc:graphicFrameChg>
        <pc:graphicFrameChg chg="add del mod">
          <ac:chgData name="Thúy Mai" userId="222f1c7e07c9bd7a" providerId="LiveId" clId="{D9874CBD-2283-4DDE-B2A5-4F12DF74DF0C}" dt="2022-06-27T07:54:51.429" v="1805"/>
          <ac:graphicFrameMkLst>
            <pc:docMk/>
            <pc:sldMk cId="2843801417" sldId="397"/>
            <ac:graphicFrameMk id="6" creationId="{FE9EE60D-C45F-3C2F-DF0F-54764DF9C438}"/>
          </ac:graphicFrameMkLst>
        </pc:graphicFrameChg>
        <pc:picChg chg="add mod">
          <ac:chgData name="Thúy Mai" userId="222f1c7e07c9bd7a" providerId="LiveId" clId="{D9874CBD-2283-4DDE-B2A5-4F12DF74DF0C}" dt="2022-06-27T07:55:33.662" v="1819" actId="1076"/>
          <ac:picMkLst>
            <pc:docMk/>
            <pc:sldMk cId="2843801417" sldId="397"/>
            <ac:picMk id="7170" creationId="{CF5C54E8-764F-0BC6-AD47-ADAE9E40F629}"/>
          </ac:picMkLst>
        </pc:picChg>
        <pc:picChg chg="add mod">
          <ac:chgData name="Thúy Mai" userId="222f1c7e07c9bd7a" providerId="LiveId" clId="{D9874CBD-2283-4DDE-B2A5-4F12DF74DF0C}" dt="2022-06-27T07:55:34.711" v="1820" actId="1076"/>
          <ac:picMkLst>
            <pc:docMk/>
            <pc:sldMk cId="2843801417" sldId="397"/>
            <ac:picMk id="7171" creationId="{9DC4AFF8-8E40-F97F-9254-24F2E1956BEC}"/>
          </ac:picMkLst>
        </pc:picChg>
      </pc:sldChg>
      <pc:sldChg chg="addSp delSp modSp new mod modTransition">
        <pc:chgData name="Thúy Mai" userId="222f1c7e07c9bd7a" providerId="LiveId" clId="{D9874CBD-2283-4DDE-B2A5-4F12DF74DF0C}" dt="2022-06-27T08:16:52.493" v="2264"/>
        <pc:sldMkLst>
          <pc:docMk/>
          <pc:sldMk cId="3523970722" sldId="398"/>
        </pc:sldMkLst>
        <pc:spChg chg="del">
          <ac:chgData name="Thúy Mai" userId="222f1c7e07c9bd7a" providerId="LiveId" clId="{D9874CBD-2283-4DDE-B2A5-4F12DF74DF0C}" dt="2022-06-27T07:56:04.525" v="1823" actId="478"/>
          <ac:spMkLst>
            <pc:docMk/>
            <pc:sldMk cId="3523970722" sldId="398"/>
            <ac:spMk id="2" creationId="{5CA6017F-E16B-50E8-7E69-6F8D85A0E49B}"/>
          </ac:spMkLst>
        </pc:spChg>
        <pc:spChg chg="del">
          <ac:chgData name="Thúy Mai" userId="222f1c7e07c9bd7a" providerId="LiveId" clId="{D9874CBD-2283-4DDE-B2A5-4F12DF74DF0C}" dt="2022-06-27T07:56:05.381" v="1824" actId="478"/>
          <ac:spMkLst>
            <pc:docMk/>
            <pc:sldMk cId="3523970722" sldId="398"/>
            <ac:spMk id="3" creationId="{F9556EAB-5D16-7F04-CE3B-D2852EFDE243}"/>
          </ac:spMkLst>
        </pc:spChg>
        <pc:graphicFrameChg chg="add del mod">
          <ac:chgData name="Thúy Mai" userId="222f1c7e07c9bd7a" providerId="LiveId" clId="{D9874CBD-2283-4DDE-B2A5-4F12DF74DF0C}" dt="2022-06-27T07:56:06.380" v="1827"/>
          <ac:graphicFrameMkLst>
            <pc:docMk/>
            <pc:sldMk cId="3523970722" sldId="398"/>
            <ac:graphicFrameMk id="4" creationId="{B14ED138-4FD4-2B03-C376-8D63FABD3A3A}"/>
          </ac:graphicFrameMkLst>
        </pc:graphicFrameChg>
        <pc:picChg chg="add mod">
          <ac:chgData name="Thúy Mai" userId="222f1c7e07c9bd7a" providerId="LiveId" clId="{D9874CBD-2283-4DDE-B2A5-4F12DF74DF0C}" dt="2022-06-27T07:56:15.591" v="1830" actId="14100"/>
          <ac:picMkLst>
            <pc:docMk/>
            <pc:sldMk cId="3523970722" sldId="398"/>
            <ac:picMk id="8194" creationId="{F5356314-9F69-0F47-B3CD-95648E9DE4E9}"/>
          </ac:picMkLst>
        </pc:picChg>
      </pc:sldChg>
      <pc:sldChg chg="addSp delSp modSp new mod modTransition modAnim">
        <pc:chgData name="Thúy Mai" userId="222f1c7e07c9bd7a" providerId="LiveId" clId="{D9874CBD-2283-4DDE-B2A5-4F12DF74DF0C}" dt="2022-06-27T08:16:52.493" v="2264"/>
        <pc:sldMkLst>
          <pc:docMk/>
          <pc:sldMk cId="3881374331" sldId="399"/>
        </pc:sldMkLst>
        <pc:spChg chg="del">
          <ac:chgData name="Thúy Mai" userId="222f1c7e07c9bd7a" providerId="LiveId" clId="{D9874CBD-2283-4DDE-B2A5-4F12DF74DF0C}" dt="2022-06-27T07:58:27.642" v="1832" actId="478"/>
          <ac:spMkLst>
            <pc:docMk/>
            <pc:sldMk cId="3881374331" sldId="399"/>
            <ac:spMk id="2" creationId="{AAF07FED-6413-9DD2-0A78-50350FB90C75}"/>
          </ac:spMkLst>
        </pc:spChg>
        <pc:spChg chg="del">
          <ac:chgData name="Thúy Mai" userId="222f1c7e07c9bd7a" providerId="LiveId" clId="{D9874CBD-2283-4DDE-B2A5-4F12DF74DF0C}" dt="2022-06-27T07:58:28.407" v="1833" actId="478"/>
          <ac:spMkLst>
            <pc:docMk/>
            <pc:sldMk cId="3881374331" sldId="399"/>
            <ac:spMk id="3" creationId="{F58BD41D-33C1-66AD-D46B-8B3E5136161F}"/>
          </ac:spMkLst>
        </pc:spChg>
        <pc:spChg chg="add del mod">
          <ac:chgData name="Thúy Mai" userId="222f1c7e07c9bd7a" providerId="LiveId" clId="{D9874CBD-2283-4DDE-B2A5-4F12DF74DF0C}" dt="2022-06-27T08:00:14.621" v="1896" actId="478"/>
          <ac:spMkLst>
            <pc:docMk/>
            <pc:sldMk cId="3881374331" sldId="399"/>
            <ac:spMk id="6" creationId="{EB468C21-1C65-7F54-FC1E-A9455FE9A370}"/>
          </ac:spMkLst>
        </pc:spChg>
        <pc:spChg chg="add del mod">
          <ac:chgData name="Thúy Mai" userId="222f1c7e07c9bd7a" providerId="LiveId" clId="{D9874CBD-2283-4DDE-B2A5-4F12DF74DF0C}" dt="2022-06-27T08:01:10.900" v="1994" actId="478"/>
          <ac:spMkLst>
            <pc:docMk/>
            <pc:sldMk cId="3881374331" sldId="399"/>
            <ac:spMk id="8" creationId="{7BB5E3CA-5BB7-D347-AA05-5B8C00DF2D37}"/>
          </ac:spMkLst>
        </pc:spChg>
        <pc:spChg chg="add mod">
          <ac:chgData name="Thúy Mai" userId="222f1c7e07c9bd7a" providerId="LiveId" clId="{D9874CBD-2283-4DDE-B2A5-4F12DF74DF0C}" dt="2022-06-27T08:06:22.927" v="2096" actId="1076"/>
          <ac:spMkLst>
            <pc:docMk/>
            <pc:sldMk cId="3881374331" sldId="399"/>
            <ac:spMk id="11" creationId="{01C88B62-3F73-471F-AD9D-392F549C1BF8}"/>
          </ac:spMkLst>
        </pc:spChg>
        <pc:graphicFrameChg chg="add del mod">
          <ac:chgData name="Thúy Mai" userId="222f1c7e07c9bd7a" providerId="LiveId" clId="{D9874CBD-2283-4DDE-B2A5-4F12DF74DF0C}" dt="2022-06-27T07:58:29.461" v="1836"/>
          <ac:graphicFrameMkLst>
            <pc:docMk/>
            <pc:sldMk cId="3881374331" sldId="399"/>
            <ac:graphicFrameMk id="4" creationId="{33D1070F-DFBF-5C1F-303B-FDA989EFE51C}"/>
          </ac:graphicFrameMkLst>
        </pc:graphicFrameChg>
        <pc:graphicFrameChg chg="add del mod">
          <ac:chgData name="Thúy Mai" userId="222f1c7e07c9bd7a" providerId="LiveId" clId="{D9874CBD-2283-4DDE-B2A5-4F12DF74DF0C}" dt="2022-06-27T08:00:17.150" v="1900"/>
          <ac:graphicFrameMkLst>
            <pc:docMk/>
            <pc:sldMk cId="3881374331" sldId="399"/>
            <ac:graphicFrameMk id="9" creationId="{A3330775-BDF7-840A-F340-E5705CD050B7}"/>
          </ac:graphicFrameMkLst>
        </pc:graphicFrameChg>
        <pc:graphicFrameChg chg="add mod modGraphic">
          <ac:chgData name="Thúy Mai" userId="222f1c7e07c9bd7a" providerId="LiveId" clId="{D9874CBD-2283-4DDE-B2A5-4F12DF74DF0C}" dt="2022-06-27T08:07:30.770" v="2116" actId="207"/>
          <ac:graphicFrameMkLst>
            <pc:docMk/>
            <pc:sldMk cId="3881374331" sldId="399"/>
            <ac:graphicFrameMk id="10" creationId="{94E6ED9D-BA81-4AF5-CCB7-7AC9930C2B2F}"/>
          </ac:graphicFrameMkLst>
        </pc:graphicFrameChg>
      </pc:sldChg>
      <pc:sldChg chg="addSp delSp modSp new mod modTransition modAnim">
        <pc:chgData name="Thúy Mai" userId="222f1c7e07c9bd7a" providerId="LiveId" clId="{D9874CBD-2283-4DDE-B2A5-4F12DF74DF0C}" dt="2022-06-27T08:16:52.493" v="2264"/>
        <pc:sldMkLst>
          <pc:docMk/>
          <pc:sldMk cId="1604449652" sldId="400"/>
        </pc:sldMkLst>
        <pc:spChg chg="del">
          <ac:chgData name="Thúy Mai" userId="222f1c7e07c9bd7a" providerId="LiveId" clId="{D9874CBD-2283-4DDE-B2A5-4F12DF74DF0C}" dt="2022-06-27T08:08:31.776" v="2118" actId="478"/>
          <ac:spMkLst>
            <pc:docMk/>
            <pc:sldMk cId="1604449652" sldId="400"/>
            <ac:spMk id="2" creationId="{8162816E-8F3D-991E-A678-B9B560CB1729}"/>
          </ac:spMkLst>
        </pc:spChg>
        <pc:spChg chg="del">
          <ac:chgData name="Thúy Mai" userId="222f1c7e07c9bd7a" providerId="LiveId" clId="{D9874CBD-2283-4DDE-B2A5-4F12DF74DF0C}" dt="2022-06-27T08:08:33.903" v="2119" actId="478"/>
          <ac:spMkLst>
            <pc:docMk/>
            <pc:sldMk cId="1604449652" sldId="400"/>
            <ac:spMk id="3" creationId="{F1E9857E-E944-8CDB-4A5B-D4B851D689DA}"/>
          </ac:spMkLst>
        </pc:spChg>
        <pc:spChg chg="add mod">
          <ac:chgData name="Thúy Mai" userId="222f1c7e07c9bd7a" providerId="LiveId" clId="{D9874CBD-2283-4DDE-B2A5-4F12DF74DF0C}" dt="2022-06-27T08:09:53.798" v="2160" actId="255"/>
          <ac:spMkLst>
            <pc:docMk/>
            <pc:sldMk cId="1604449652" sldId="400"/>
            <ac:spMk id="6" creationId="{0CC29931-2E0D-7AE2-C5FC-049890BAAC20}"/>
          </ac:spMkLst>
        </pc:spChg>
        <pc:graphicFrameChg chg="add del mod">
          <ac:chgData name="Thúy Mai" userId="222f1c7e07c9bd7a" providerId="LiveId" clId="{D9874CBD-2283-4DDE-B2A5-4F12DF74DF0C}" dt="2022-06-27T08:08:35.248" v="2122"/>
          <ac:graphicFrameMkLst>
            <pc:docMk/>
            <pc:sldMk cId="1604449652" sldId="400"/>
            <ac:graphicFrameMk id="4" creationId="{D89118A3-6FF9-14CE-6B50-F80302DBEAEE}"/>
          </ac:graphicFrameMkLst>
        </pc:graphicFrameChg>
        <pc:graphicFrameChg chg="add mod modGraphic">
          <ac:chgData name="Thúy Mai" userId="222f1c7e07c9bd7a" providerId="LiveId" clId="{D9874CBD-2283-4DDE-B2A5-4F12DF74DF0C}" dt="2022-06-27T08:10:54.979" v="2178" actId="207"/>
          <ac:graphicFrameMkLst>
            <pc:docMk/>
            <pc:sldMk cId="1604449652" sldId="400"/>
            <ac:graphicFrameMk id="5" creationId="{72BFFDC2-3205-3C62-F35A-EB496EBFE687}"/>
          </ac:graphicFrameMkLst>
        </pc:graphicFrameChg>
      </pc:sldChg>
      <pc:sldMasterChg chg="modTransition modSldLayout">
        <pc:chgData name="Thúy Mai" userId="222f1c7e07c9bd7a" providerId="LiveId" clId="{D9874CBD-2283-4DDE-B2A5-4F12DF74DF0C}" dt="2022-06-27T08:16:52.493" v="2264"/>
        <pc:sldMasterMkLst>
          <pc:docMk/>
          <pc:sldMasterMk cId="2613723535" sldId="2147483648"/>
        </pc:sldMasterMkLst>
        <pc:sldLayoutChg chg="modTransition">
          <pc:chgData name="Thúy Mai" userId="222f1c7e07c9bd7a" providerId="LiveId" clId="{D9874CBD-2283-4DDE-B2A5-4F12DF74DF0C}" dt="2022-06-27T08:16:52.493" v="2264"/>
          <pc:sldLayoutMkLst>
            <pc:docMk/>
            <pc:sldMasterMk cId="2613723535" sldId="2147483648"/>
            <pc:sldLayoutMk cId="1645145116" sldId="2147483649"/>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919706442" sldId="2147483650"/>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82753916" sldId="2147483651"/>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848605389" sldId="2147483652"/>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50701284" sldId="2147483653"/>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149889148" sldId="2147483654"/>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596393592" sldId="2147483655"/>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283161621" sldId="2147483656"/>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01428062" sldId="2147483657"/>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058635498" sldId="2147483658"/>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16757576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6EC712-AED7-B271-D475-484353116F7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C905A54-5C1E-4FC0-3EF5-B5AF0A160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D443462E-4167-F5C1-1823-5B62AD2B0362}"/>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5" name="Chỗ dành sẵn cho Chân trang 4">
            <a:extLst>
              <a:ext uri="{FF2B5EF4-FFF2-40B4-BE49-F238E27FC236}">
                <a16:creationId xmlns:a16="http://schemas.microsoft.com/office/drawing/2014/main" id="{05FBC3B9-680F-9561-903E-DF3E8309163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D12CC75-EA3F-8978-3F4C-2D5432F68ED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6451451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8A3161-F051-E5CE-5A95-4DB3032BD89D}"/>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C2947C9-5E4F-379C-118C-1DC64792258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E12C50F-DBC4-5075-C1C9-948CD120C4B1}"/>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5" name="Chỗ dành sẵn cho Chân trang 4">
            <a:extLst>
              <a:ext uri="{FF2B5EF4-FFF2-40B4-BE49-F238E27FC236}">
                <a16:creationId xmlns:a16="http://schemas.microsoft.com/office/drawing/2014/main" id="{42FB4751-BA03-CB32-F6FA-CC00E184B93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F8CA440-1ABE-D23E-AD51-52A238DDE174}"/>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058635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0933859-AD7D-598E-698C-6DA3BE02BA1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3902A70-061C-E6AA-0C0C-AB7EB7FA5DF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16A8F5F-FB8E-E258-6D8F-83E9BA476CB1}"/>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5" name="Chỗ dành sẵn cho Chân trang 4">
            <a:extLst>
              <a:ext uri="{FF2B5EF4-FFF2-40B4-BE49-F238E27FC236}">
                <a16:creationId xmlns:a16="http://schemas.microsoft.com/office/drawing/2014/main" id="{006603D6-F397-7452-578D-172F55E655B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03BF92E-7E10-2A2D-5106-89CCAA5A2592}"/>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167575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FD8AF6-BE6F-9938-0A3B-63C8B23FB5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DB12C6C-8EA1-5148-B039-81B1C97DED8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9B42919-5267-FCF6-8C25-2AFA42AAA3CE}"/>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5" name="Chỗ dành sẵn cho Chân trang 4">
            <a:extLst>
              <a:ext uri="{FF2B5EF4-FFF2-40B4-BE49-F238E27FC236}">
                <a16:creationId xmlns:a16="http://schemas.microsoft.com/office/drawing/2014/main" id="{17075B24-2257-2F93-DC4E-D81848756A2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88425CD-9BBE-79BA-95E0-8AFF0B471DCC}"/>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919706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4B5FCA-88B0-1F49-5667-A996713F329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B3506A9-A6E2-EF29-2BDC-857EFFE38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C36AFFA-A7DD-722A-D8D1-D267FCAC9930}"/>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5" name="Chỗ dành sẵn cho Chân trang 4">
            <a:extLst>
              <a:ext uri="{FF2B5EF4-FFF2-40B4-BE49-F238E27FC236}">
                <a16:creationId xmlns:a16="http://schemas.microsoft.com/office/drawing/2014/main" id="{E5678445-857D-8FAF-0669-DC25F30BA91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57F02D1-147A-7B3C-42A7-8DC03197BB9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82753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ACBF9E-F360-1F74-F36F-9DC88358167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BABEEB7-9E2C-DCA3-1F2C-122E584AE08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AA2D307-01B0-4DBB-D757-9F3E3DD8948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6A459BE-C1B1-23B6-24A0-9A58405A8791}"/>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6" name="Chỗ dành sẵn cho Chân trang 5">
            <a:extLst>
              <a:ext uri="{FF2B5EF4-FFF2-40B4-BE49-F238E27FC236}">
                <a16:creationId xmlns:a16="http://schemas.microsoft.com/office/drawing/2014/main" id="{FB4ABDF9-9CA4-F759-B417-07ED74D521E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FB03697-816A-D4FD-20B3-D9FBB0652A0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8486053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B7C49E-1DB1-29E2-51E7-CB3665036CF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C9C3238-697B-3800-E0C9-E782DB60C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CD0A61B-4D34-FFB3-E732-251CC2A53356}"/>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D9CE2758-5016-A13B-5FCB-540184CB8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3BE80A1-CA70-5E51-32E9-0345DBC8999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E363B6D-A5AE-067E-A59A-1A82103C267B}"/>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8" name="Chỗ dành sẵn cho Chân trang 7">
            <a:extLst>
              <a:ext uri="{FF2B5EF4-FFF2-40B4-BE49-F238E27FC236}">
                <a16:creationId xmlns:a16="http://schemas.microsoft.com/office/drawing/2014/main" id="{3CC6099B-7E8A-58B3-2DC1-40AEFD4712D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6FE59DB6-7D37-5805-5FEC-2E9174CF98A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507012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B8F4A5E-A5A4-052B-9089-6BA1E20BF06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B88CFCF-A329-4E7B-EDF6-90DE1CCA0400}"/>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4" name="Chỗ dành sẵn cho Chân trang 3">
            <a:extLst>
              <a:ext uri="{FF2B5EF4-FFF2-40B4-BE49-F238E27FC236}">
                <a16:creationId xmlns:a16="http://schemas.microsoft.com/office/drawing/2014/main" id="{0D7B18A8-24A9-D89D-A551-921FF63F599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67F29BC4-8458-AB99-FCB1-71E2E025D6C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149889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B805B78-FD87-55A9-9031-21934BF414DE}"/>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3" name="Chỗ dành sẵn cho Chân trang 2">
            <a:extLst>
              <a:ext uri="{FF2B5EF4-FFF2-40B4-BE49-F238E27FC236}">
                <a16:creationId xmlns:a16="http://schemas.microsoft.com/office/drawing/2014/main" id="{7390982C-9C87-81AA-F947-7A8C93DE518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E0455D74-2EBA-9BEB-98B6-4D47A29767A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596393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0AAB27-96DF-814D-121C-2977BF6A647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B42E6FD-88AA-2DA5-8831-22C31251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0C9D44F-696D-1F04-2B63-54905378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EFE01D4-AB15-A8D6-003B-B20CC0A34AE8}"/>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6" name="Chỗ dành sẵn cho Chân trang 5">
            <a:extLst>
              <a:ext uri="{FF2B5EF4-FFF2-40B4-BE49-F238E27FC236}">
                <a16:creationId xmlns:a16="http://schemas.microsoft.com/office/drawing/2014/main" id="{3F415684-D2C6-4319-8897-694B5EE45F7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F35BA2E-878E-093B-8369-A825198158CB}"/>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2831616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79D62B-EF61-A663-C93F-B5FF8329D1E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A6C28D3-14EC-B796-76B9-34B5621EA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D0CC7B0-07A9-42A6-5148-39DA6882B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8287F35-EC7D-2668-6D4F-E8FB721AB230}"/>
              </a:ext>
            </a:extLst>
          </p:cNvPr>
          <p:cNvSpPr>
            <a:spLocks noGrp="1"/>
          </p:cNvSpPr>
          <p:nvPr>
            <p:ph type="dt" sz="half" idx="10"/>
          </p:nvPr>
        </p:nvSpPr>
        <p:spPr/>
        <p:txBody>
          <a:bodyPr/>
          <a:lstStyle/>
          <a:p>
            <a:fld id="{1B49B3A4-89AE-48A9-B483-588158E7C06C}" type="datetimeFigureOut">
              <a:rPr lang="en-US" smtClean="0"/>
              <a:t>8/11/2022</a:t>
            </a:fld>
            <a:endParaRPr lang="en-US"/>
          </a:p>
        </p:txBody>
      </p:sp>
      <p:sp>
        <p:nvSpPr>
          <p:cNvPr id="6" name="Chỗ dành sẵn cho Chân trang 5">
            <a:extLst>
              <a:ext uri="{FF2B5EF4-FFF2-40B4-BE49-F238E27FC236}">
                <a16:creationId xmlns:a16="http://schemas.microsoft.com/office/drawing/2014/main" id="{E33C960C-9D46-5C90-C8B1-B231490482C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07FD516-CA0A-FF55-B009-9469F8A18639}"/>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01428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5AC7259-A5B9-E3D8-8711-822D066DA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BBA4E75-D391-E625-9C87-DE2E02CE0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42458D2-7E74-219C-DCB2-952E25E18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B3A4-89AE-48A9-B483-588158E7C06C}" type="datetimeFigureOut">
              <a:rPr lang="en-US" smtClean="0"/>
              <a:t>8/11/2022</a:t>
            </a:fld>
            <a:endParaRPr lang="en-US"/>
          </a:p>
        </p:txBody>
      </p:sp>
      <p:sp>
        <p:nvSpPr>
          <p:cNvPr id="5" name="Chỗ dành sẵn cho Chân trang 4">
            <a:extLst>
              <a:ext uri="{FF2B5EF4-FFF2-40B4-BE49-F238E27FC236}">
                <a16:creationId xmlns:a16="http://schemas.microsoft.com/office/drawing/2014/main" id="{BA0F6CA1-4980-AB06-7A72-C5F7335E3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E79E952-EEA7-B124-6732-33B22EC63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0E223-B9BE-4754-AC54-0474438DAFEA}" type="slidenum">
              <a:rPr lang="en-US" smtClean="0"/>
              <a:t>‹#›</a:t>
            </a:fld>
            <a:endParaRPr lang="en-US"/>
          </a:p>
        </p:txBody>
      </p:sp>
    </p:spTree>
    <p:extLst>
      <p:ext uri="{BB962C8B-B14F-4D97-AF65-F5344CB8AC3E}">
        <p14:creationId xmlns:p14="http://schemas.microsoft.com/office/powerpoint/2010/main" val="261372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DACA8D43-4F6F-6341-B19E-48858BC08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3" y="75056"/>
            <a:ext cx="11789132" cy="66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3555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472218"/>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a. Xuất xứ bài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261539" y="2648637"/>
            <a:ext cx="8638241" cy="1384995"/>
          </a:xfrm>
          <a:prstGeom prst="rect">
            <a:avLst/>
          </a:prstGeom>
          <a:noFill/>
          <a:ln w="38100">
            <a:solidFill>
              <a:srgbClr val="0000FF"/>
            </a:solidFill>
          </a:ln>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tuyển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Thanh,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cứu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coi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638" y="4446222"/>
            <a:ext cx="3170750" cy="2379436"/>
          </a:xfrm>
          <a:prstGeom prst="rect">
            <a:avLst/>
          </a:prstGeom>
        </p:spPr>
      </p:pic>
    </p:spTree>
    <p:extLst>
      <p:ext uri="{BB962C8B-B14F-4D97-AF65-F5344CB8AC3E}">
        <p14:creationId xmlns:p14="http://schemas.microsoft.com/office/powerpoint/2010/main" val="12048475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id="{BC307031-3578-698D-E544-349C62924C54}"/>
              </a:ext>
            </a:extLst>
          </p:cNvPr>
          <p:cNvSpPr txBox="1"/>
          <p:nvPr/>
        </p:nvSpPr>
        <p:spPr>
          <a:xfrm>
            <a:off x="1140241" y="2655474"/>
            <a:ext cx="8591588"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Hai khổ đầu: giọng vui, phấn khởi ngắt nhịp 2/3 hoặc 3/2. Ba khổ cuối giọng trầm, buồn.</a:t>
            </a: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606" y="4281765"/>
            <a:ext cx="3170750" cy="2379436"/>
          </a:xfrm>
          <a:prstGeom prst="rect">
            <a:avLst/>
          </a:prstGeom>
        </p:spPr>
      </p:pic>
    </p:spTree>
    <p:extLst>
      <p:ext uri="{BB962C8B-B14F-4D97-AF65-F5344CB8AC3E}">
        <p14:creationId xmlns:p14="http://schemas.microsoft.com/office/powerpoint/2010/main" val="2610619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3">
            <a:extLst>
              <a:ext uri="{FF2B5EF4-FFF2-40B4-BE49-F238E27FC236}">
                <a16:creationId xmlns:a16="http://schemas.microsoft.com/office/drawing/2014/main" id="{4E3C4081-00A2-C5F4-4F50-2E8F0A728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007" b="52486"/>
          <a:stretch/>
        </p:blipFill>
        <p:spPr bwMode="auto">
          <a:xfrm>
            <a:off x="1648534" y="3421348"/>
            <a:ext cx="9405659" cy="329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49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3">
            <a:extLst>
              <a:ext uri="{FF2B5EF4-FFF2-40B4-BE49-F238E27FC236}">
                <a16:creationId xmlns:a16="http://schemas.microsoft.com/office/drawing/2014/main" id="{2846D958-FF7B-17E2-A202-07BC85315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7962" r="-1974"/>
          <a:stretch/>
        </p:blipFill>
        <p:spPr bwMode="auto">
          <a:xfrm>
            <a:off x="1430658" y="3015994"/>
            <a:ext cx="9641705" cy="36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155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c. Thể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333132" y="2354136"/>
            <a:ext cx="4470510"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thơ: năm chữ (ngũ ngôn).</a:t>
            </a:r>
            <a:endParaRPr lang="en-US" sz="2800" dirty="0">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BC307031-3578-698D-E544-349C62924C54}"/>
              </a:ext>
            </a:extLst>
          </p:cNvPr>
          <p:cNvSpPr txBox="1"/>
          <p:nvPr/>
        </p:nvSpPr>
        <p:spPr>
          <a:xfrm>
            <a:off x="1314542" y="3386332"/>
            <a:ext cx="6784429"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Có 5 khổ, mỗi khổ 4 câu, mỗi câu 4 tiếng.</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id="{C53A46EF-14A3-30D1-9A9B-D65DD5501621}"/>
              </a:ext>
            </a:extLst>
          </p:cNvPr>
          <p:cNvSpPr txBox="1"/>
          <p:nvPr/>
        </p:nvSpPr>
        <p:spPr>
          <a:xfrm>
            <a:off x="1333132" y="4383773"/>
            <a:ext cx="6613441"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Vần chân (gieo ở tiếng cuối câu, vần cách, vần liền, bằng trắc xen kẽ hoặc nối tiếp).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352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d. Đề tài và chủ đề</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062613" y="2228024"/>
            <a:ext cx="9079763"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Viết về ông đồ - lớp nhà nho lỗi thời khi nền Hán học suy tàn.</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id="{C53A46EF-14A3-30D1-9A9B-D65DD5501621}"/>
              </a:ext>
            </a:extLst>
          </p:cNvPr>
          <p:cNvSpPr txBox="1"/>
          <p:nvPr/>
        </p:nvSpPr>
        <p:spPr>
          <a:xfrm>
            <a:off x="1062612" y="3130092"/>
            <a:ext cx="9079763" cy="1384995"/>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hiện niềm thương cảm của nhà thơ với ông đồ và lớp người như ông, niềm nhớ tiếc quá khứ với những phong tục văn hóa đẹp đẽ.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48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985079" y="948146"/>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57564" y="66023"/>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Trải nghiệm cùng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5">
            <a:extLst>
              <a:ext uri="{FF2B5EF4-FFF2-40B4-BE49-F238E27FC236}">
                <a16:creationId xmlns:a16="http://schemas.microsoft.com/office/drawing/2014/main" id="{2200E543-D144-05D6-5E9B-FEEC889F694D}"/>
              </a:ext>
            </a:extLst>
          </p:cNvPr>
          <p:cNvSpPr txBox="1"/>
          <p:nvPr/>
        </p:nvSpPr>
        <p:spPr>
          <a:xfrm>
            <a:off x="1169382" y="152365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e. Bố cục</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26" name="Flowchart: Terminator 22">
            <a:extLst>
              <a:ext uri="{FF2B5EF4-FFF2-40B4-BE49-F238E27FC236}">
                <a16:creationId xmlns:a16="http://schemas.microsoft.com/office/drawing/2014/main" id="{3851ADDE-C562-5454-CBBD-2AC979F1F9E2}"/>
              </a:ext>
            </a:extLst>
          </p:cNvPr>
          <p:cNvSpPr/>
          <p:nvPr/>
        </p:nvSpPr>
        <p:spPr>
          <a:xfrm>
            <a:off x="1623649" y="3093098"/>
            <a:ext cx="1726278" cy="592944"/>
          </a:xfrm>
          <a:prstGeom prst="flowChartTerminator">
            <a:avLst/>
          </a:prstGeom>
          <a:gradFill>
            <a:gsLst>
              <a:gs pos="94000">
                <a:schemeClr val="accent6">
                  <a:lumMod val="40000"/>
                  <a:lumOff val="60000"/>
                </a:schemeClr>
              </a:gs>
              <a:gs pos="45000">
                <a:srgbClr val="0000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Hộp Văn bản 30">
            <a:extLst>
              <a:ext uri="{FF2B5EF4-FFF2-40B4-BE49-F238E27FC236}">
                <a16:creationId xmlns:a16="http://schemas.microsoft.com/office/drawing/2014/main" id="{55775D96-07EC-58D5-4906-1E436DC41529}"/>
              </a:ext>
            </a:extLst>
          </p:cNvPr>
          <p:cNvSpPr txBox="1"/>
          <p:nvPr/>
        </p:nvSpPr>
        <p:spPr>
          <a:xfrm>
            <a:off x="4070385" y="2495107"/>
            <a:ext cx="5643631" cy="523220"/>
          </a:xfrm>
          <a:prstGeom prst="rect">
            <a:avLst/>
          </a:prstGeom>
          <a:noFill/>
          <a:ln w="38100">
            <a:solidFill>
              <a:srgbClr val="0066FF"/>
            </a:solidFill>
          </a:ln>
        </p:spPr>
        <p:txBody>
          <a:bodyPr wrap="square">
            <a:spAutoFit/>
          </a:bodyPr>
          <a:lstStyle/>
          <a:p>
            <a:pPr>
              <a:tabLst>
                <a:tab pos="1386840" algn="l"/>
              </a:tabLst>
            </a:pPr>
            <a:r>
              <a:rPr lang="de-DE" sz="2800" dirty="0">
                <a:solidFill>
                  <a:srgbClr val="000000"/>
                </a:solidFill>
                <a:latin typeface="Times New Roman" panose="02020603050405020304" pitchFamily="18" charset="0"/>
                <a:ea typeface="Calibri" panose="020F0502020204030204" pitchFamily="34" charset="0"/>
              </a:rPr>
              <a:t>Khổ 1,2: Hình ảnh ông đồ thời đắc ý.</a:t>
            </a:r>
            <a:endParaRPr lang="en-US" sz="2400" dirty="0">
              <a:latin typeface="Times New Roman" panose="02020603050405020304" pitchFamily="18" charset="0"/>
              <a:ea typeface="Calibri" panose="020F0502020204030204" pitchFamily="34"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4070385" y="3195748"/>
            <a:ext cx="5368413" cy="587853"/>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3,4: Hình ảnh ông đồ thời tàn.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4070385" y="3863077"/>
            <a:ext cx="5643631" cy="1083374"/>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5: Niềm hoài cổ của nhà thơ dành cho ông đồ.</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Mũi tên: Phải Có Sọc 38">
            <a:extLst>
              <a:ext uri="{FF2B5EF4-FFF2-40B4-BE49-F238E27FC236}">
                <a16:creationId xmlns:a16="http://schemas.microsoft.com/office/drawing/2014/main" id="{5CE4907C-1A8C-F7F6-119D-7BC3A662C942}"/>
              </a:ext>
            </a:extLst>
          </p:cNvPr>
          <p:cNvSpPr/>
          <p:nvPr/>
        </p:nvSpPr>
        <p:spPr>
          <a:xfrm>
            <a:off x="3476508" y="3331056"/>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ũi tên: Phải Có Sọc 39">
            <a:extLst>
              <a:ext uri="{FF2B5EF4-FFF2-40B4-BE49-F238E27FC236}">
                <a16:creationId xmlns:a16="http://schemas.microsoft.com/office/drawing/2014/main" id="{EB5CF721-4CDE-EC3C-A61C-AD9BB9361AD5}"/>
              </a:ext>
            </a:extLst>
          </p:cNvPr>
          <p:cNvSpPr/>
          <p:nvPr/>
        </p:nvSpPr>
        <p:spPr>
          <a:xfrm rot="2435030">
            <a:off x="3171599" y="3838938"/>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ũi tên: Phải Có Sọc 40">
            <a:extLst>
              <a:ext uri="{FF2B5EF4-FFF2-40B4-BE49-F238E27FC236}">
                <a16:creationId xmlns:a16="http://schemas.microsoft.com/office/drawing/2014/main" id="{9BC2440D-5634-4038-8E79-FD43D7202A97}"/>
              </a:ext>
            </a:extLst>
          </p:cNvPr>
          <p:cNvSpPr/>
          <p:nvPr/>
        </p:nvSpPr>
        <p:spPr>
          <a:xfrm rot="19164970" flipV="1">
            <a:off x="3314821" y="2842784"/>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Hình ảnh 18">
            <a:extLst>
              <a:ext uri="{FF2B5EF4-FFF2-40B4-BE49-F238E27FC236}">
                <a16:creationId xmlns:a16="http://schemas.microsoft.com/office/drawing/2014/main" id="{812130CE-E86C-BBA2-78A9-753103C2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209" y="4032464"/>
            <a:ext cx="3170750" cy="2379436"/>
          </a:xfrm>
          <a:prstGeom prst="rect">
            <a:avLst/>
          </a:prstGeom>
        </p:spPr>
      </p:pic>
      <p:sp>
        <p:nvSpPr>
          <p:cNvPr id="23" name="Hộp Văn bản 22">
            <a:extLst>
              <a:ext uri="{FF2B5EF4-FFF2-40B4-BE49-F238E27FC236}">
                <a16:creationId xmlns:a16="http://schemas.microsoft.com/office/drawing/2014/main" id="{6B8AFA6F-734B-B2DF-0807-AE7AE01600C2}"/>
              </a:ext>
            </a:extLst>
          </p:cNvPr>
          <p:cNvSpPr txBox="1"/>
          <p:nvPr/>
        </p:nvSpPr>
        <p:spPr>
          <a:xfrm>
            <a:off x="1303952" y="5217356"/>
            <a:ext cx="7288089" cy="1384995"/>
          </a:xfrm>
          <a:prstGeom prst="rect">
            <a:avLst/>
          </a:prstGeom>
          <a:noFill/>
        </p:spPr>
        <p:txBody>
          <a:bodyPr wrap="square">
            <a:spAutoFit/>
          </a:bodyPr>
          <a:lstStyle/>
          <a:p>
            <a:r>
              <a:rPr lang="de-DE" sz="2800" b="1" dirty="0">
                <a:solidFill>
                  <a:srgbClr val="0070C0"/>
                </a:solidFill>
                <a:effectLst/>
                <a:latin typeface="Times New Roman" panose="02020603050405020304" pitchFamily="18" charset="0"/>
                <a:ea typeface="Times New Roman" panose="02020603050405020304" pitchFamily="18" charset="0"/>
              </a:rPr>
              <a:t>Mạch cảm xúc: </a:t>
            </a:r>
            <a:r>
              <a:rPr lang="de-DE" sz="2800" dirty="0">
                <a:effectLst/>
                <a:latin typeface="Times New Roman" panose="02020603050405020304" pitchFamily="18" charset="0"/>
                <a:ea typeface="Times New Roman" panose="02020603050405020304" pitchFamily="18" charset="0"/>
              </a:rPr>
              <a:t>Bài thơ kết cấu theo trình tự thời gian làm bật được tình cảnh đáng thương của ông đồ và nỗi lòng của tác giả.</a:t>
            </a:r>
            <a:endParaRPr lang="en-US" sz="2800" dirty="0"/>
          </a:p>
        </p:txBody>
      </p:sp>
      <p:sp>
        <p:nvSpPr>
          <p:cNvPr id="24" name="Mũi tên: Phải Có Sọc 23">
            <a:extLst>
              <a:ext uri="{FF2B5EF4-FFF2-40B4-BE49-F238E27FC236}">
                <a16:creationId xmlns:a16="http://schemas.microsoft.com/office/drawing/2014/main" id="{7AB61FDD-D047-546C-46EC-EFDF493E3737}"/>
              </a:ext>
            </a:extLst>
          </p:cNvPr>
          <p:cNvSpPr/>
          <p:nvPr/>
        </p:nvSpPr>
        <p:spPr>
          <a:xfrm>
            <a:off x="790857" y="5775403"/>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768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ircle(in)">
                                      <p:cBhvr>
                                        <p:cTn id="20" dur="2000"/>
                                        <p:tgtEl>
                                          <p:spTgt spid="3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ircle(in)">
                                      <p:cBhvr>
                                        <p:cTn id="23" dur="2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4" grpId="0" animBg="1"/>
      <p:bldP spid="37" grpId="0" animBg="1"/>
      <p:bldP spid="39" grpId="0" animBg="1"/>
      <p:bldP spid="40" grpId="0" animBg="1"/>
      <p:bldP spid="41" grpId="0" animBg="1"/>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72BFFDC2-3205-3C62-F35A-EB496EBFE687}"/>
              </a:ext>
            </a:extLst>
          </p:cNvPr>
          <p:cNvGraphicFramePr>
            <a:graphicFrameLocks noGrp="1"/>
          </p:cNvGraphicFramePr>
          <p:nvPr>
            <p:extLst>
              <p:ext uri="{D42A27DB-BD31-4B8C-83A1-F6EECF244321}">
                <p14:modId xmlns:p14="http://schemas.microsoft.com/office/powerpoint/2010/main" val="2561392347"/>
              </p:ext>
            </p:extLst>
          </p:nvPr>
        </p:nvGraphicFramePr>
        <p:xfrm>
          <a:off x="120650" y="2417602"/>
          <a:ext cx="11950699" cy="4299282"/>
        </p:xfrm>
        <a:graphic>
          <a:graphicData uri="http://schemas.openxmlformats.org/drawingml/2006/table">
            <a:tbl>
              <a:tblPr firstRow="1" firstCol="1" bandRow="1">
                <a:tableStyleId>{5C22544A-7EE6-4342-B048-85BDC9FD1C3A}</a:tableStyleId>
              </a:tblPr>
              <a:tblGrid>
                <a:gridCol w="9034510">
                  <a:extLst>
                    <a:ext uri="{9D8B030D-6E8A-4147-A177-3AD203B41FA5}">
                      <a16:colId xmlns:a16="http://schemas.microsoft.com/office/drawing/2014/main" val="26620166"/>
                    </a:ext>
                  </a:extLst>
                </a:gridCol>
                <a:gridCol w="1536700">
                  <a:extLst>
                    <a:ext uri="{9D8B030D-6E8A-4147-A177-3AD203B41FA5}">
                      <a16:colId xmlns:a16="http://schemas.microsoft.com/office/drawing/2014/main" val="4001636218"/>
                    </a:ext>
                  </a:extLst>
                </a:gridCol>
                <a:gridCol w="1379489">
                  <a:extLst>
                    <a:ext uri="{9D8B030D-6E8A-4147-A177-3AD203B41FA5}">
                      <a16:colId xmlns:a16="http://schemas.microsoft.com/office/drawing/2014/main" val="303820868"/>
                    </a:ext>
                  </a:extLst>
                </a:gridCol>
              </a:tblGrid>
              <a:tr h="282341">
                <a:tc>
                  <a:txBody>
                    <a:bodyPr/>
                    <a:lstStyle/>
                    <a:p>
                      <a:pPr marL="0" marR="0" algn="ctr">
                        <a:spcBef>
                          <a:spcPts val="0"/>
                        </a:spcBef>
                        <a:spcAft>
                          <a:spcPts val="0"/>
                        </a:spcAft>
                        <a:tabLst>
                          <a:tab pos="0" algn="l"/>
                          <a:tab pos="57150" algn="l"/>
                        </a:tabLst>
                      </a:pPr>
                      <a:r>
                        <a:rPr lang="en-US" sz="2600" dirty="0" err="1">
                          <a:effectLst/>
                          <a:latin typeface="Times New Roman" panose="02020603050405020304" pitchFamily="18" charset="0"/>
                          <a:cs typeface="Times New Roman" panose="02020603050405020304" pitchFamily="18" charset="0"/>
                        </a:rPr>
                        <a:t>Nội</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tìm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hiểu</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1,2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3,4</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98734250"/>
                  </a:ext>
                </a:extLst>
              </a:tr>
              <a:tr h="68754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1.Từ ngữ, hình ảnh thể hiện khung  cảnh thời gian, không gian ông đồ xuất hiện.</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0737250"/>
                  </a:ext>
                </a:extLst>
              </a:tr>
              <a:tr h="13636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2. Thái độ, tình cảm của mọi người dành cho ông đồ.</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948355"/>
                  </a:ext>
                </a:extLst>
              </a:tr>
              <a:tr h="18462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3. Tâm</a:t>
                      </a:r>
                      <a:r>
                        <a:rPr lang="vi-VN" sz="2600" dirty="0">
                          <a:solidFill>
                            <a:schemeClr val="tx1"/>
                          </a:solidFill>
                          <a:effectLst/>
                          <a:latin typeface="Times New Roman" panose="02020603050405020304" pitchFamily="18" charset="0"/>
                          <a:cs typeface="Times New Roman" panose="02020603050405020304" pitchFamily="18" charset="0"/>
                        </a:rPr>
                        <a:t> trạng của ông đồ trước thái độ tình cảm của mọi người</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178689"/>
                  </a:ext>
                </a:extLst>
              </a:tr>
              <a:tr h="905986">
                <a:tc>
                  <a:txBody>
                    <a:bodyPr/>
                    <a:lstStyle/>
                    <a:p>
                      <a:pPr marL="0" marR="0" algn="just">
                        <a:spcBef>
                          <a:spcPts val="0"/>
                        </a:spcBef>
                        <a:spcAft>
                          <a:spcPts val="0"/>
                        </a:spcAft>
                        <a:tabLst>
                          <a:tab pos="0" algn="l"/>
                          <a:tab pos="57150" algn="l"/>
                        </a:tabLst>
                      </a:pPr>
                      <a:r>
                        <a:rPr lang="en-US" sz="2600" dirty="0">
                          <a:solidFill>
                            <a:schemeClr val="tx1"/>
                          </a:solidFill>
                          <a:effectLst/>
                          <a:latin typeface="Times New Roman" panose="02020603050405020304" pitchFamily="18" charset="0"/>
                          <a:cs typeface="Times New Roman" panose="02020603050405020304" pitchFamily="18" charset="0"/>
                        </a:rPr>
                        <a:t>4. </a:t>
                      </a:r>
                      <a:r>
                        <a:rPr lang="vi-VN" sz="2600" dirty="0">
                          <a:solidFill>
                            <a:schemeClr val="tx1"/>
                          </a:solidFill>
                          <a:effectLst/>
                          <a:latin typeface="Times New Roman" panose="02020603050405020304" pitchFamily="18" charset="0"/>
                          <a:cs typeface="Times New Roman" panose="02020603050405020304" pitchFamily="18" charset="0"/>
                        </a:rPr>
                        <a:t>Biện pháp nghệ thuật đặc sắc được tác giả sử dụng để miêu</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tả</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đồ</a:t>
                      </a:r>
                      <a:r>
                        <a:rPr lang="en-US" sz="2600" dirty="0">
                          <a:solidFill>
                            <a:schemeClr val="tx1"/>
                          </a:solidFill>
                          <a:effectLst/>
                          <a:latin typeface="Times New Roman" panose="02020603050405020304" pitchFamily="18" charset="0"/>
                          <a:cs typeface="Times New Roman" panose="02020603050405020304" pitchFamily="18" charset="0"/>
                        </a:rPr>
                        <a:t>.</a:t>
                      </a:r>
                      <a:r>
                        <a:rPr lang="en-US" sz="2600" baseline="0" dirty="0">
                          <a:solidFill>
                            <a:schemeClr val="tx1"/>
                          </a:solidFill>
                          <a:effectLst/>
                          <a:latin typeface="Times New Roman" panose="02020603050405020304" pitchFamily="18" charset="0"/>
                          <a:cs typeface="Times New Roman" panose="02020603050405020304" pitchFamily="18" charset="0"/>
                        </a:rPr>
                        <a:t> </a:t>
                      </a:r>
                      <a:r>
                        <a:rPr lang="en-US" sz="2600" baseline="0" dirty="0" err="1">
                          <a:solidFill>
                            <a:schemeClr val="tx1"/>
                          </a:solidFill>
                          <a:effectLst/>
                          <a:latin typeface="Times New Roman" panose="02020603050405020304" pitchFamily="18" charset="0"/>
                          <a:cs typeface="Times New Roman" panose="02020603050405020304" pitchFamily="18" charset="0"/>
                        </a:rPr>
                        <a:t>T</a:t>
                      </a:r>
                      <a:r>
                        <a:rPr lang="en-US" sz="2600" dirty="0" err="1">
                          <a:solidFill>
                            <a:schemeClr val="tx1"/>
                          </a:solidFill>
                          <a:effectLst/>
                          <a:latin typeface="Times New Roman" panose="02020603050405020304" pitchFamily="18" charset="0"/>
                          <a:cs typeface="Times New Roman" panose="02020603050405020304" pitchFamily="18" charset="0"/>
                        </a:rPr>
                        <a:t>âm</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trạng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và</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tình</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cảm</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thái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độ</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mọi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người</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77735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5. Nhận xét tình</a:t>
                      </a:r>
                      <a:r>
                        <a:rPr lang="vi-VN" sz="2600" dirty="0">
                          <a:solidFill>
                            <a:schemeClr val="tx1"/>
                          </a:solidFill>
                          <a:effectLst/>
                          <a:latin typeface="Times New Roman" panose="02020603050405020304" pitchFamily="18" charset="0"/>
                          <a:cs typeface="Times New Roman" panose="02020603050405020304" pitchFamily="18" charset="0"/>
                        </a:rPr>
                        <a:t> cảm của tác giả dành cho ông đồ</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98078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6. Lời thơ gợi trong em tình cảm, cảm xúc gì?</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221854"/>
                  </a:ext>
                </a:extLst>
              </a:tr>
            </a:tbl>
          </a:graphicData>
        </a:graphic>
      </p:graphicFrame>
      <p:sp>
        <p:nvSpPr>
          <p:cNvPr id="6" name="Rectangle 1">
            <a:extLst>
              <a:ext uri="{FF2B5EF4-FFF2-40B4-BE49-F238E27FC236}">
                <a16:creationId xmlns:a16="http://schemas.microsoft.com/office/drawing/2014/main" id="{0CC29931-2E0D-7AE2-C5FC-049890BAAC20}"/>
              </a:ext>
            </a:extLst>
          </p:cNvPr>
          <p:cNvSpPr>
            <a:spLocks noChangeArrowheads="1"/>
          </p:cNvSpPr>
          <p:nvPr/>
        </p:nvSpPr>
        <p:spPr bwMode="auto">
          <a:xfrm flipH="1">
            <a:off x="114300" y="123110"/>
            <a:ext cx="119507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  </a:t>
            </a:r>
          </a:p>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 HIỂU HÌNH ẢNH ÔNG ĐỒ VÀ TÌNH CẢM CỦA TÁC GIẢ</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7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r>
              <a:rPr kumimoji="0" lang="de-DE" altLang="en-US" sz="27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từ ngữ, hình cảnh, các chi tiết biểu hiện hình ảnh của ông đồ thời đắc ý (khổ 1,2) và hình ảnh ông đồ thời tàn (khổ 3,4) và tình cảm của tác giả, dành cho nhân vật, cách nhà thơ thể hiện hình ảnh ông đồ và tình cảm, cảm xúc của mình</a:t>
            </a:r>
            <a:r>
              <a:rPr kumimoji="0" lang="de-DE"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449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478232" y="1324320"/>
            <a:ext cx="7152655"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478234" y="1966939"/>
            <a:ext cx="6807282" cy="548099"/>
          </a:xfrm>
          <a:prstGeom prst="rect">
            <a:avLst/>
          </a:prstGeom>
          <a:noFill/>
          <a:ln w="38100">
            <a:solidFill>
              <a:srgbClr val="0066FF"/>
            </a:solidFill>
          </a:ln>
        </p:spPr>
        <p:txBody>
          <a:bodyPr wrap="square">
            <a:spAutoFit/>
          </a:bodyPr>
          <a:lstStyle/>
          <a:p>
            <a:pPr>
              <a:lnSpc>
                <a:spcPct val="115000"/>
              </a:lnSpc>
              <a:spcAft>
                <a:spcPts val="1000"/>
              </a:spcAft>
            </a:pP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478234" y="2622216"/>
            <a:ext cx="6807282"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4" name="Hộp Văn bản 43">
            <a:extLst>
              <a:ext uri="{FF2B5EF4-FFF2-40B4-BE49-F238E27FC236}">
                <a16:creationId xmlns:a16="http://schemas.microsoft.com/office/drawing/2014/main" id="{E7ABB4D9-DDCE-DFD8-125F-62264AB45FF1}"/>
              </a:ext>
            </a:extLst>
          </p:cNvPr>
          <p:cNvSpPr txBox="1"/>
          <p:nvPr/>
        </p:nvSpPr>
        <p:spPr>
          <a:xfrm>
            <a:off x="2478233" y="3232562"/>
            <a:ext cx="8514145"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H</a:t>
            </a:r>
            <a:r>
              <a:rPr lang="vi-VN" sz="2800" dirty="0" err="1">
                <a:solidFill>
                  <a:srgbClr val="000000"/>
                </a:solidFill>
                <a:latin typeface="Times New Roman" panose="02020603050405020304" pitchFamily="18" charset="0"/>
                <a:ea typeface="Times New Roman" panose="02020603050405020304" pitchFamily="18" charset="0"/>
              </a:rPr>
              <a:t>ình</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ảnh</a:t>
            </a:r>
            <a:r>
              <a:rPr lang="vi-VN" sz="2800" dirty="0">
                <a:solidFill>
                  <a:srgbClr val="000000"/>
                </a:solidFill>
                <a:latin typeface="Times New Roman" panose="02020603050405020304" pitchFamily="18" charset="0"/>
                <a:ea typeface="Times New Roman" panose="02020603050405020304" pitchFamily="18" charset="0"/>
              </a:rPr>
              <a:t> “hoa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err="1">
                <a:solidFill>
                  <a:srgbClr val="000000"/>
                </a:solidFill>
                <a:latin typeface="Times New Roman" panose="02020603050405020304" pitchFamily="18" charset="0"/>
                <a:ea typeface="Times New Roman" panose="02020603050405020304" pitchFamily="18" charset="0"/>
              </a:rPr>
              <a:t>ào</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loài</a:t>
            </a:r>
            <a:r>
              <a:rPr lang="vi-VN" sz="2800" dirty="0">
                <a:solidFill>
                  <a:srgbClr val="000000"/>
                </a:solidFill>
                <a:latin typeface="Times New Roman" panose="02020603050405020304" pitchFamily="18" charset="0"/>
                <a:ea typeface="Times New Roman" panose="02020603050405020304" pitchFamily="18" charset="0"/>
              </a:rPr>
              <a:t> hoa mang </a:t>
            </a:r>
            <a:r>
              <a:rPr lang="vi-VN" sz="2800" dirty="0" err="1">
                <a:solidFill>
                  <a:srgbClr val="000000"/>
                </a:solidFill>
                <a:latin typeface="Times New Roman" panose="02020603050405020304" pitchFamily="18" charset="0"/>
                <a:ea typeface="Times New Roman" panose="02020603050405020304" pitchFamily="18" charset="0"/>
              </a:rPr>
              <a:t>tín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hiệu</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của</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mùa</a:t>
            </a:r>
            <a:r>
              <a:rPr lang="vi-VN" sz="2800" dirty="0">
                <a:solidFill>
                  <a:srgbClr val="000000"/>
                </a:solidFill>
                <a:latin typeface="Times New Roman" panose="02020603050405020304" pitchFamily="18" charset="0"/>
                <a:ea typeface="Times New Roman" panose="02020603050405020304" pitchFamily="18" charset="0"/>
              </a:rPr>
              <a:t> xuân g</a:t>
            </a:r>
            <a:r>
              <a:rPr lang="de-DE" sz="2800" dirty="0">
                <a:solidFill>
                  <a:srgbClr val="000000"/>
                </a:solidFill>
                <a:latin typeface="Times New Roman" panose="02020603050405020304" pitchFamily="18" charset="0"/>
                <a:ea typeface="Times New Roman" panose="02020603050405020304" pitchFamily="18" charset="0"/>
              </a:rPr>
              <a:t>ợi ta nhớ đến không khí ngày Tết cổ truyền của dân tộc.</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590637" y="5274534"/>
            <a:ext cx="11228439" cy="1578894"/>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en-US" sz="2800" dirty="0">
                <a:solidFill>
                  <a:srgbClr val="0000FF"/>
                </a:solidFill>
                <a:latin typeface="Times New Roman" panose="02020603050405020304" pitchFamily="18" charset="0"/>
                <a:ea typeface="Times New Roman" panose="02020603050405020304" pitchFamily="18" charset="0"/>
              </a:rPr>
              <a:t>Khi </a:t>
            </a:r>
            <a:r>
              <a:rPr lang="en-US" sz="2800" dirty="0" err="1">
                <a:solidFill>
                  <a:srgbClr val="0000FF"/>
                </a:solidFill>
                <a:latin typeface="Times New Roman" panose="02020603050405020304" pitchFamily="18" charset="0"/>
                <a:ea typeface="Times New Roman" panose="02020603050405020304" pitchFamily="18" charset="0"/>
              </a:rPr>
              <a:t>Tết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đến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xuân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về</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hoa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rực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nở</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lại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xuất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cùng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tàu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giấy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đỏ</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phố</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phường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đúc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để</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chữ</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câu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đối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bán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mọi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người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mặt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góp</a:t>
            </a:r>
            <a:r>
              <a:rPr lang="en-US" sz="2800" dirty="0">
                <a:solidFill>
                  <a:srgbClr val="0000FF"/>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sự đông vui tấp nập của phố phường.</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116F61A0-5C16-CCF1-B86D-4C230A843E5D}"/>
              </a:ext>
            </a:extLst>
          </p:cNvPr>
          <p:cNvSpPr txBox="1"/>
          <p:nvPr/>
        </p:nvSpPr>
        <p:spPr>
          <a:xfrm>
            <a:off x="2478233" y="4342963"/>
            <a:ext cx="9055321"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Phụ từ </a:t>
            </a:r>
            <a:r>
              <a:rPr lang="de-DE" sz="2800" i="1" dirty="0">
                <a:solidFill>
                  <a:srgbClr val="000000"/>
                </a:solidFill>
                <a:latin typeface="Times New Roman" panose="02020603050405020304" pitchFamily="18" charset="0"/>
                <a:ea typeface="Times New Roman" panose="02020603050405020304" pitchFamily="18" charset="0"/>
              </a:rPr>
              <a:t>lại</a:t>
            </a:r>
            <a:r>
              <a:rPr lang="de-DE" sz="2800" dirty="0">
                <a:solidFill>
                  <a:srgbClr val="000000"/>
                </a:solidFill>
                <a:latin typeface="Times New Roman" panose="02020603050405020304" pitchFamily="18" charset="0"/>
                <a:ea typeface="Times New Roman" panose="02020603050405020304" pitchFamily="18" charset="0"/>
              </a:rPr>
              <a:t> cụm từ </a:t>
            </a:r>
            <a:r>
              <a:rPr lang="de-DE" sz="2800" i="1" dirty="0">
                <a:solidFill>
                  <a:srgbClr val="000000"/>
                </a:solidFill>
                <a:latin typeface="Times New Roman" panose="02020603050405020304" pitchFamily="18" charset="0"/>
                <a:ea typeface="Times New Roman" panose="02020603050405020304" pitchFamily="18" charset="0"/>
              </a:rPr>
              <a:t>mỗi năm</a:t>
            </a:r>
            <a:r>
              <a:rPr lang="de-DE" sz="2800" dirty="0">
                <a:solidFill>
                  <a:srgbClr val="000000"/>
                </a:solidFill>
                <a:latin typeface="Times New Roman" panose="02020603050405020304" pitchFamily="18" charset="0"/>
                <a:ea typeface="Times New Roman" panose="02020603050405020304" pitchFamily="18" charset="0"/>
              </a:rPr>
              <a:t> gợi sự lặp lại thời gian, lặp lại hình ảnh ông đồ xuất hiện bên phố vào mỗi dịp Tết đến, xuân về.</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84141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heel(1)">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4" grpId="0" animBg="1"/>
      <p:bldP spid="42"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65322"/>
            <a:ext cx="7047024"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Khổ 1, 2: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478233" y="2235641"/>
            <a:ext cx="6056167"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Nô nức tìm đến ông đồ để mua chữ.</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478233" y="3086326"/>
            <a:ext cx="6511388"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Tấm tắc, ngợi ca tài viết chữ đẹp của ông.</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478233" y="3997647"/>
            <a:ext cx="6056167"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481780" y="5297070"/>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00"/>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Thể hiên thái độ mến mộ, quý trọng ông đồ - yêu mến chữ nho, mến mộ chữ nho - nét đẹp văn hóa truyền thống của dân tộc.</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de-DE" sz="2800" b="1" dirty="0">
                <a:solidFill>
                  <a:schemeClr val="bg1"/>
                </a:solidFill>
                <a:latin typeface="Times New Roman" panose="02020603050405020304" pitchFamily="18" charset="0"/>
                <a:ea typeface="Times New Roman" panose="02020603050405020304" pitchFamily="18" charset="0"/>
              </a:rPr>
              <a:t>Thái độ của mọi người</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38060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4394753E-685B-E0A2-9631-B2B1AE5B2ECB}"/>
              </a:ext>
            </a:extLst>
          </p:cNvPr>
          <p:cNvSpPr txBox="1"/>
          <p:nvPr/>
        </p:nvSpPr>
        <p:spPr>
          <a:xfrm>
            <a:off x="621204" y="596419"/>
            <a:ext cx="5844850" cy="2781018"/>
          </a:xfrm>
          <a:prstGeom prst="rect">
            <a:avLst/>
          </a:prstGeom>
          <a:noFill/>
        </p:spPr>
        <p:txBody>
          <a:bodyPr wrap="square">
            <a:spAutoFit/>
          </a:bodyPr>
          <a:lstStyle/>
          <a:p>
            <a:pPr marL="0" marR="0" algn="ctr">
              <a:lnSpc>
                <a:spcPct val="115000"/>
              </a:lnSpc>
              <a:spcBef>
                <a:spcPts val="0"/>
              </a:spcBef>
              <a:spcAft>
                <a:spcPts val="1000"/>
              </a:spcAft>
            </a:pPr>
            <a:r>
              <a:rPr lang="pl-PL" sz="5400" b="1" dirty="0">
                <a:effectLst/>
                <a:latin typeface="Algerian" panose="04020705040A02060702" pitchFamily="82" charset="0"/>
                <a:ea typeface="Calibri" panose="020F0502020204030204" pitchFamily="34" charset="0"/>
                <a:cs typeface="Times New Roman" panose="02020603050405020304" pitchFamily="18" charset="0"/>
              </a:rPr>
              <a:t>VĂN BẢN </a:t>
            </a:r>
            <a:r>
              <a:rPr lang="en-US" sz="5400" b="1" dirty="0">
                <a:effectLst/>
                <a:latin typeface="Algerian" panose="04020705040A02060702" pitchFamily="82"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1000"/>
              </a:spcAft>
            </a:pPr>
            <a:r>
              <a:rPr lang="en-US" sz="5400" b="1" i="1" dirty="0">
                <a:solidFill>
                  <a:srgbClr val="FF0000"/>
                </a:solidFill>
                <a:latin typeface="Amasis MT Pro Medium" panose="02040604050005020304" pitchFamily="18" charset="0"/>
                <a:ea typeface="Calibri" panose="020F0502020204030204" pitchFamily="34" charset="0"/>
                <a:cs typeface="Times New Roman" panose="02020603050405020304" pitchFamily="18" charset="0"/>
              </a:rPr>
              <a:t>ÔNG ĐỒ</a:t>
            </a:r>
          </a:p>
          <a:p>
            <a:pPr marL="0" marR="0" algn="ctr">
              <a:lnSpc>
                <a:spcPct val="115000"/>
              </a:lnSpc>
              <a:spcBef>
                <a:spcPts val="0"/>
              </a:spcBef>
              <a:spcAft>
                <a:spcPts val="1000"/>
              </a:spcAft>
            </a:pPr>
            <a:r>
              <a:rPr lang="pl-PL" sz="3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VŨ ĐÌNH LIÊN)</a:t>
            </a:r>
            <a:endParaRPr lang="en-US" sz="3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9">
            <a:extLst>
              <a:ext uri="{FF2B5EF4-FFF2-40B4-BE49-F238E27FC236}">
                <a16:creationId xmlns:a16="http://schemas.microsoft.com/office/drawing/2014/main" id="{61C39A99-9758-B7C9-9111-822875D5B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283" y="657807"/>
            <a:ext cx="7239389" cy="6155483"/>
          </a:xfrm>
          <a:prstGeom prst="rect">
            <a:avLst/>
          </a:prstGeom>
        </p:spPr>
      </p:pic>
    </p:spTree>
    <p:extLst>
      <p:ext uri="{BB962C8B-B14F-4D97-AF65-F5344CB8AC3E}">
        <p14:creationId xmlns:p14="http://schemas.microsoft.com/office/powerpoint/2010/main" val="2227457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314947" y="1686162"/>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314947" y="2904435"/>
            <a:ext cx="758016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ngợi</a:t>
            </a:r>
            <a:r>
              <a:rPr lang="en-US" sz="2800" dirty="0">
                <a:solidFill>
                  <a:srgbClr val="000000"/>
                </a:solidFill>
                <a:latin typeface="Times New Roman" panose="02020603050405020304" pitchFamily="18" charset="0"/>
                <a:ea typeface="Times New Roman" panose="02020603050405020304" pitchFamily="18" charset="0"/>
              </a:rPr>
              <a:t> ca.</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314947" y="4021968"/>
            <a:ext cx="758016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đưa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bay </a:t>
            </a:r>
            <a:r>
              <a:rPr lang="en-US" sz="2800" dirty="0" err="1">
                <a:solidFill>
                  <a:srgbClr val="000000"/>
                </a:solidFill>
                <a:latin typeface="Times New Roman" panose="02020603050405020304" pitchFamily="18" charset="0"/>
                <a:ea typeface="Times New Roman" panose="02020603050405020304" pitchFamily="18" charset="0"/>
              </a:rPr>
              <a:t>bổng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khoáng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557980" y="5618205"/>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pháp</a:t>
            </a:r>
            <a:r>
              <a:rPr lang="en-US" sz="2800" dirty="0">
                <a:solidFill>
                  <a:srgbClr val="0000FF"/>
                </a:solidFill>
                <a:latin typeface="Times New Roman" panose="02020603050405020304" pitchFamily="18" charset="0"/>
                <a:ea typeface="Times New Roman" panose="02020603050405020304" pitchFamily="18" charset="0"/>
              </a:rPr>
              <a:t> n</a:t>
            </a:r>
            <a:r>
              <a:rPr lang="vi-VN" sz="2800" dirty="0" err="1">
                <a:solidFill>
                  <a:srgbClr val="0000FF"/>
                </a:solidFill>
                <a:latin typeface="Times New Roman" panose="02020603050405020304" pitchFamily="18" charset="0"/>
                <a:ea typeface="Times New Roman" panose="02020603050405020304" pitchFamily="18" charset="0"/>
              </a:rPr>
              <a:t>ghệ</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thuật</a:t>
            </a:r>
            <a:r>
              <a:rPr lang="vi-VN" sz="2800" dirty="0">
                <a:solidFill>
                  <a:srgbClr val="0000FF"/>
                </a:solidFill>
                <a:latin typeface="Times New Roman" panose="02020603050405020304" pitchFamily="18" charset="0"/>
                <a:ea typeface="Times New Roman" panose="02020603050405020304" pitchFamily="18" charset="0"/>
              </a:rPr>
              <a:t> so </a:t>
            </a:r>
            <a:r>
              <a:rPr lang="vi-VN" sz="2800" dirty="0" err="1">
                <a:solidFill>
                  <a:srgbClr val="0000FF"/>
                </a:solidFill>
                <a:latin typeface="Times New Roman" panose="02020603050405020304" pitchFamily="18" charset="0"/>
                <a:ea typeface="Times New Roman" panose="02020603050405020304" pitchFamily="18" charset="0"/>
              </a:rPr>
              <a:t>sánh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đã</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gợi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tài</a:t>
            </a:r>
            <a:r>
              <a:rPr lang="vi-VN" sz="2800" dirty="0">
                <a:solidFill>
                  <a:srgbClr val="0000FF"/>
                </a:solidFill>
                <a:latin typeface="Times New Roman" panose="02020603050405020304" pitchFamily="18" charset="0"/>
                <a:ea typeface="Times New Roman" panose="02020603050405020304" pitchFamily="18" charset="0"/>
              </a:rPr>
              <a:t> năng </a:t>
            </a:r>
            <a:r>
              <a:rPr lang="vi-VN" sz="2800" dirty="0" err="1">
                <a:solidFill>
                  <a:srgbClr val="0000FF"/>
                </a:solidFill>
                <a:latin typeface="Times New Roman" panose="02020603050405020304" pitchFamily="18" charset="0"/>
                <a:ea typeface="Times New Roman" panose="02020603050405020304" pitchFamily="18" charset="0"/>
              </a:rPr>
              <a:t>viết</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chữ</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niềm</a:t>
            </a:r>
            <a:r>
              <a:rPr lang="vi-VN" sz="2800" dirty="0">
                <a:solidFill>
                  <a:srgbClr val="0000FF"/>
                </a:solidFill>
                <a:latin typeface="Times New Roman" panose="02020603050405020304" pitchFamily="18" charset="0"/>
                <a:ea typeface="Times New Roman" panose="02020603050405020304" pitchFamily="18" charset="0"/>
              </a:rPr>
              <a:t> vui đông </a:t>
            </a:r>
            <a:r>
              <a:rPr lang="vi-VN" sz="2800" dirty="0" err="1">
                <a:solidFill>
                  <a:srgbClr val="0000FF"/>
                </a:solidFill>
                <a:latin typeface="Times New Roman" panose="02020603050405020304" pitchFamily="18" charset="0"/>
                <a:ea typeface="Times New Roman" panose="02020603050405020304" pitchFamily="18" charset="0"/>
              </a:rPr>
              <a:t>khách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của</a:t>
            </a:r>
            <a:r>
              <a:rPr lang="vi-VN" sz="2800" dirty="0">
                <a:solidFill>
                  <a:srgbClr val="0000FF"/>
                </a:solidFill>
                <a:latin typeface="Times New Roman" panose="02020603050405020304" pitchFamily="18" charset="0"/>
                <a:ea typeface="Times New Roman" panose="02020603050405020304" pitchFamily="18" charset="0"/>
              </a:rPr>
              <a:t> ông </a:t>
            </a:r>
            <a:r>
              <a:rPr lang="vi-VN" sz="2800" dirty="0" err="1">
                <a:solidFill>
                  <a:srgbClr val="0000FF"/>
                </a:solidFill>
                <a:latin typeface="Times New Roman" panose="02020603050405020304" pitchFamily="18" charset="0"/>
                <a:ea typeface="Times New Roman" panose="02020603050405020304" pitchFamily="18" charset="0"/>
              </a:rPr>
              <a:t>đồ</a:t>
            </a:r>
            <a:r>
              <a:rPr lang="vi-VN" sz="2800" dirty="0">
                <a:solidFill>
                  <a:srgbClr val="0000FF"/>
                </a:solidFill>
                <a:latin typeface="Times New Roman" panose="02020603050405020304" pitchFamily="18" charset="0"/>
                <a:ea typeface="Times New Roman" panose="02020603050405020304" pitchFamily="18" charset="0"/>
              </a:rPr>
              <a:t> khi </a:t>
            </a:r>
            <a:r>
              <a:rPr lang="vi-VN" sz="2800" dirty="0" err="1">
                <a:solidFill>
                  <a:srgbClr val="0000FF"/>
                </a:solidFill>
                <a:latin typeface="Times New Roman" panose="02020603050405020304" pitchFamily="18" charset="0"/>
                <a:ea typeface="Times New Roman" panose="02020603050405020304" pitchFamily="18" charset="0"/>
              </a:rPr>
              <a:t>được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giúp</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ích</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mọi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người</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cuộc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đời</a:t>
            </a:r>
            <a:r>
              <a:rPr lang="vi-VN" sz="2800" dirty="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vi-VN" sz="2800" b="1" dirty="0" err="1">
                <a:latin typeface="+mj-lt"/>
              </a:rPr>
              <a:t>Hình</a:t>
            </a:r>
            <a:r>
              <a:rPr lang="vi-VN" sz="2800" b="1" dirty="0">
                <a:latin typeface="+mj-lt"/>
              </a:rPr>
              <a:t> </a:t>
            </a:r>
            <a:r>
              <a:rPr lang="vi-VN" sz="2800" b="1" dirty="0" err="1">
                <a:latin typeface="+mj-lt"/>
              </a:rPr>
              <a:t>ảnh</a:t>
            </a:r>
            <a:r>
              <a:rPr lang="vi-VN" sz="2800" b="1" dirty="0">
                <a:latin typeface="+mj-lt"/>
              </a:rPr>
              <a:t> ông </a:t>
            </a:r>
            <a:r>
              <a:rPr lang="vi-VN" sz="2800" b="1" dirty="0" err="1">
                <a:latin typeface="+mj-lt"/>
              </a:rPr>
              <a:t>đồ</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435957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936059" y="3207527"/>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tấm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lòng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514083" y="3121816"/>
            <a:ext cx="1891034" cy="1556416"/>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cảm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2065319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099344" y="3245164"/>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nhộn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514082" y="312181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Thời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không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030107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110230" y="2242559"/>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Theo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nay </a:t>
            </a:r>
            <a:r>
              <a:rPr lang="en-US" sz="2800" dirty="0" err="1">
                <a:solidFill>
                  <a:srgbClr val="000000"/>
                </a:solidFill>
                <a:latin typeface="Times New Roman" panose="02020603050405020304" pitchFamily="18" charset="0"/>
                <a:ea typeface="Times New Roman" panose="02020603050405020304" pitchFamily="18" charset="0"/>
              </a:rPr>
              <a:t>đâu</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Thái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độ</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mọi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người</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110230" y="4024565"/>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a:t>
            </a:r>
            <a:r>
              <a:rPr lang="en-US" sz="2800" dirty="0" err="1">
                <a:solidFill>
                  <a:srgbClr val="000000"/>
                </a:solidFill>
                <a:latin typeface="Times New Roman" panose="02020603050405020304" pitchFamily="18" charset="0"/>
                <a:ea typeface="Times New Roman" panose="02020603050405020304" pitchFamily="18" charset="0"/>
              </a:rPr>
              <a:t>chú</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hay”.</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54E8AA72-96D5-0B31-1205-042C9BD83FAA}"/>
              </a:ext>
            </a:extLst>
          </p:cNvPr>
          <p:cNvSpPr txBox="1"/>
          <p:nvPr/>
        </p:nvSpPr>
        <p:spPr>
          <a:xfrm>
            <a:off x="514082" y="5417150"/>
            <a:ext cx="11307804" cy="954107"/>
          </a:xfrm>
          <a:prstGeom prst="rect">
            <a:avLst/>
          </a:prstGeom>
          <a:noFill/>
        </p:spPr>
        <p:txBody>
          <a:bodyPr wrap="square">
            <a:spAutoFit/>
          </a:bodyPr>
          <a:lstStyle/>
          <a:p>
            <a:pPr marL="0" marR="0" algn="just">
              <a:spcBef>
                <a:spcPts val="0"/>
              </a:spcBef>
              <a:spcAft>
                <a:spcPts val="0"/>
              </a:spcAft>
              <a:tabLst>
                <a:tab pos="1386840" algn="l"/>
              </a:tabLst>
            </a:pPr>
            <a:r>
              <a:rPr lang="vi-VN" sz="2800" kern="1200" dirty="0">
                <a:solidFill>
                  <a:srgbClr val="0000FF"/>
                </a:solidFill>
                <a:effectLst/>
                <a:latin typeface="+mj-lt"/>
              </a:rPr>
              <a:t>=&gt;</a:t>
            </a:r>
            <a:r>
              <a:rPr lang="en-US" sz="2800" dirty="0">
                <a:solidFill>
                  <a:srgbClr val="0000FF"/>
                </a:solidFill>
                <a:effectLst/>
                <a:latin typeface="+mj-lt"/>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3574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110230" y="2242559"/>
            <a:ext cx="7417138"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tủi</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ảnh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đồ</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110231" y="4139696"/>
            <a:ext cx="741713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E7DEAA70-51FC-37F6-FFEE-6EB5F5F84DB7}"/>
              </a:ext>
            </a:extLst>
          </p:cNvPr>
          <p:cNvSpPr txBox="1"/>
          <p:nvPr/>
        </p:nvSpPr>
        <p:spPr>
          <a:xfrm>
            <a:off x="845119" y="5617112"/>
            <a:ext cx="10958954"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Dù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đấy</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18128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754085" y="1653413"/>
            <a:ext cx="6967220"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vi-VN" sz="2800"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lặp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721305" y="49316"/>
            <a:ext cx="2470695" cy="19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078861" y="3396584"/>
            <a:ext cx="741713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thuê</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viết</a:t>
            </a:r>
            <a:r>
              <a:rPr lang="en-US" sz="2800" i="1" dirty="0">
                <a:solidFill>
                  <a:srgbClr val="000000"/>
                </a:solidFill>
                <a:latin typeface="Times New Roman" panose="02020603050405020304" pitchFamily="18" charset="0"/>
                <a:ea typeface="Times New Roman" panose="02020603050405020304" pitchFamily="18" charset="0"/>
              </a:rPr>
              <a:t> nay </a:t>
            </a:r>
            <a:r>
              <a:rPr lang="en-US" sz="2800" i="1" dirty="0" err="1">
                <a:solidFill>
                  <a:srgbClr val="000000"/>
                </a:solidFill>
                <a:latin typeface="Times New Roman" panose="02020603050405020304" pitchFamily="18" charset="0"/>
                <a:ea typeface="Times New Roman" panose="02020603050405020304" pitchFamily="18" charset="0"/>
              </a:rPr>
              <a:t>đâu</a:t>
            </a:r>
            <a:r>
              <a:rPr lang="vi-VN" sz="2800" i="1" dirty="0">
                <a:solidFill>
                  <a:srgbClr val="000000"/>
                </a:solidFill>
                <a:latin typeface="Times New Roman" panose="02020603050405020304" pitchFamily="18" charset="0"/>
                <a:ea typeface="Times New Roman" panose="02020603050405020304" pitchFamily="18" charset="0"/>
              </a:rPr>
              <a:t>?</a:t>
            </a:r>
            <a:r>
              <a:rPr lang="vi-VN" sz="2800" b="1" i="1" dirty="0">
                <a:solidFill>
                  <a:srgbClr val="000000"/>
                </a:solidFill>
                <a:latin typeface="Times New Roman" panose="02020603050405020304" pitchFamily="18" charset="0"/>
                <a:ea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thể</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thái</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độ</a:t>
            </a:r>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ngậm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ngùi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E7DEAA70-51FC-37F6-FFEE-6EB5F5F84DB7}"/>
              </a:ext>
            </a:extLst>
          </p:cNvPr>
          <p:cNvSpPr txBox="1"/>
          <p:nvPr/>
        </p:nvSpPr>
        <p:spPr>
          <a:xfrm>
            <a:off x="691430" y="5204587"/>
            <a:ext cx="10809140"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lõng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nữa</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4081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400981" y="3429000"/>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id="{C1DB80AE-E3AD-3645-A07B-E4C4B1BDD700}"/>
              </a:ext>
            </a:extLst>
          </p:cNvPr>
          <p:cNvSpPr txBox="1"/>
          <p:nvPr/>
        </p:nvSpPr>
        <p:spPr>
          <a:xfrm>
            <a:off x="1471997" y="2150044"/>
            <a:ext cx="10408209"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Nhân hóa: </a:t>
            </a:r>
            <a:r>
              <a:rPr lang="de-DE" sz="2800" i="1" dirty="0">
                <a:solidFill>
                  <a:srgbClr val="000000"/>
                </a:solidFill>
                <a:latin typeface="Times New Roman" panose="02020603050405020304" pitchFamily="18" charset="0"/>
                <a:ea typeface="Times New Roman" panose="02020603050405020304" pitchFamily="18" charset="0"/>
              </a:rPr>
              <a:t>Giấy đỏ buồn, nghiên sầu </a:t>
            </a:r>
            <a:r>
              <a:rPr lang="de-DE" sz="2800" dirty="0">
                <a:solidFill>
                  <a:srgbClr val="000000"/>
                </a:solidFill>
                <a:latin typeface="Times New Roman" panose="02020603050405020304" pitchFamily="18" charset="0"/>
                <a:ea typeface="Times New Roman" panose="02020603050405020304" pitchFamily="18" charset="0"/>
              </a:rPr>
              <a:t>-&gt; giúp lời thơ giàu sức gợi, gợi nỗi buồn sầu trĩu nặng trong lòng ông đồ thấm sâu lan tỏa vào cảnh vật.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3040834" y="3894777"/>
            <a:ext cx="7800956"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Tả cảnh ngụ 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phủ</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1B3D9C23-1EF0-E55A-AD71-2D723008D35E}"/>
              </a:ext>
            </a:extLst>
          </p:cNvPr>
          <p:cNvSpPr txBox="1"/>
          <p:nvPr/>
        </p:nvSpPr>
        <p:spPr>
          <a:xfrm>
            <a:off x="691430" y="5465500"/>
            <a:ext cx="10809140" cy="954107"/>
          </a:xfrm>
          <a:prstGeom prst="rect">
            <a:avLst/>
          </a:prstGeom>
          <a:noFill/>
          <a:ln w="38100">
            <a:no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rPr>
              <a:t>-&gt; </a:t>
            </a:r>
            <a:r>
              <a:rPr lang="en-US" sz="2800" dirty="0" err="1">
                <a:solidFill>
                  <a:srgbClr val="0000FF"/>
                </a:solidFill>
                <a:latin typeface="Times New Roman" panose="02020603050405020304" pitchFamily="18" charset="0"/>
                <a:ea typeface="Times New Roman" panose="02020603050405020304" pitchFamily="18" charset="0"/>
              </a:rPr>
              <a:t>Gợi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thương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đang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lãng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gian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đầy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mưa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gió</a:t>
            </a:r>
            <a:r>
              <a:rPr lang="en-US" sz="2800" dirty="0">
                <a:solidFill>
                  <a:srgbClr val="0000FF"/>
                </a:solidFill>
                <a:latin typeface="Times New Roman" panose="02020603050405020304" pitchFamily="18" charset="0"/>
                <a:ea typeface="Times New Roman" panose="02020603050405020304" pitchFamily="18" charset="0"/>
              </a:rPr>
              <a:t>.</a:t>
            </a:r>
            <a:endParaRPr lang="en-US" sz="24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29504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10601" y="10184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845119" y="343623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Tâm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trạng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id="{C1DB80AE-E3AD-3645-A07B-E4C4B1BDD700}"/>
              </a:ext>
            </a:extLst>
          </p:cNvPr>
          <p:cNvSpPr txBox="1"/>
          <p:nvPr/>
        </p:nvSpPr>
        <p:spPr>
          <a:xfrm>
            <a:off x="3498034" y="2800009"/>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3498034" y="4928725"/>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quên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382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97687" y="51629"/>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ộp Văn bản 12">
            <a:extLst>
              <a:ext uri="{FF2B5EF4-FFF2-40B4-BE49-F238E27FC236}">
                <a16:creationId xmlns:a16="http://schemas.microsoft.com/office/drawing/2014/main" id="{C1DB80AE-E3AD-3645-A07B-E4C4B1BDD700}"/>
              </a:ext>
            </a:extLst>
          </p:cNvPr>
          <p:cNvSpPr txBox="1"/>
          <p:nvPr/>
        </p:nvSpPr>
        <p:spPr>
          <a:xfrm>
            <a:off x="1120157" y="2314485"/>
            <a:ext cx="8749726" cy="954107"/>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1130301" y="4477301"/>
            <a:ext cx="8067386" cy="1384995"/>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832AB3F9-C98D-EC22-5F37-76B735B9CD5A}"/>
                  </a:ext>
                </a:extLst>
              </p:cNvPr>
              <p:cNvSpPr txBox="1"/>
              <p:nvPr/>
            </p:nvSpPr>
            <p:spPr>
              <a:xfrm>
                <a:off x="1120157" y="3709362"/>
                <a:ext cx="9711129" cy="523220"/>
              </a:xfrm>
              <a:prstGeom prst="rect">
                <a:avLst/>
              </a:prstGeom>
              <a:noFill/>
            </p:spPr>
            <p:txBody>
              <a:bodyPr wrap="square">
                <a:spAutoFit/>
              </a:bodyPr>
              <a:lstStyle/>
              <a:p>
                <a:pPr marL="0" marR="0" algn="just">
                  <a:spcBef>
                    <a:spcPts val="0"/>
                  </a:spcBef>
                  <a:spcAft>
                    <a:spcPts val="0"/>
                  </a:spcAft>
                  <a:tabLst>
                    <a:tab pos="1386840" algn="l"/>
                  </a:tabLst>
                </a:pPr>
                <a14:m>
                  <m:oMath xmlns:m="http://schemas.openxmlformats.org/officeDocument/2006/math">
                    <m:r>
                      <a:rPr lang="en-US" sz="2800" i="1" smtClean="0">
                        <a:solidFill>
                          <a:srgbClr val="000000"/>
                        </a:solidFill>
                        <a:effectLst/>
                        <a:latin typeface="Cambria Math" panose="02040503050406030204" pitchFamily="18" charset="0"/>
                        <a:ea typeface="Cambria Math" panose="02040503050406030204" pitchFamily="18" charset="0"/>
                      </a:rPr>
                      <m:t>⟹</m:t>
                    </m:r>
                  </m:oMath>
                </a14:m>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Hộp Văn bản 11">
                <a:extLst>
                  <a:ext uri="{FF2B5EF4-FFF2-40B4-BE49-F238E27FC236}">
                    <a16:creationId xmlns:a16="http://schemas.microsoft.com/office/drawing/2014/main" id="{832AB3F9-C98D-EC22-5F37-76B735B9CD5A}"/>
                  </a:ext>
                </a:extLst>
              </p:cNvPr>
              <p:cNvSpPr txBox="1">
                <a:spLocks noRot="1" noChangeAspect="1" noMove="1" noResize="1" noEditPoints="1" noAdjustHandles="1" noChangeArrowheads="1" noChangeShapeType="1" noTextEdit="1"/>
              </p:cNvSpPr>
              <p:nvPr/>
            </p:nvSpPr>
            <p:spPr>
              <a:xfrm>
                <a:off x="1120157" y="3709362"/>
                <a:ext cx="9711129" cy="523220"/>
              </a:xfrm>
              <a:prstGeom prst="rect">
                <a:avLst/>
              </a:prstGeom>
              <a:blipFill>
                <a:blip r:embed="rId3"/>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222637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86059" y="6193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Hộp Văn bản 13">
            <a:extLst>
              <a:ext uri="{FF2B5EF4-FFF2-40B4-BE49-F238E27FC236}">
                <a16:creationId xmlns:a16="http://schemas.microsoft.com/office/drawing/2014/main" id="{28B404C8-33DE-D706-AF02-03F88789D9AC}"/>
              </a:ext>
            </a:extLst>
          </p:cNvPr>
          <p:cNvSpPr txBox="1"/>
          <p:nvPr/>
        </p:nvSpPr>
        <p:spPr>
          <a:xfrm>
            <a:off x="1184749" y="1828935"/>
            <a:ext cx="6239309" cy="1384995"/>
          </a:xfrm>
          <a:prstGeom prst="rect">
            <a:avLst/>
          </a:prstGeom>
          <a:noFill/>
          <a:ln w="38100">
            <a:solidFill>
              <a:srgbClr val="0066FF"/>
            </a:solidFill>
          </a:ln>
        </p:spPr>
        <p:txBody>
          <a:bodyPr wrap="square">
            <a:spAutoFit/>
          </a:bodyPr>
          <a:lstStyle/>
          <a:p>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a:t>
            </a:r>
            <a:endParaRPr lang="en-US"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Hồn</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cs typeface="Times New Roman" panose="02020603050405020304" pitchFamily="18" charset="0"/>
              </a:rPr>
              <a:t>?</a:t>
            </a:r>
          </a:p>
        </p:txBody>
      </p:sp>
      <p:sp>
        <p:nvSpPr>
          <p:cNvPr id="18" name="Hộp Văn bản 17">
            <a:extLst>
              <a:ext uri="{FF2B5EF4-FFF2-40B4-BE49-F238E27FC236}">
                <a16:creationId xmlns:a16="http://schemas.microsoft.com/office/drawing/2014/main" id="{64497476-07D9-DE01-82EA-7FB03C8DFA9C}"/>
              </a:ext>
            </a:extLst>
          </p:cNvPr>
          <p:cNvSpPr txBox="1"/>
          <p:nvPr/>
        </p:nvSpPr>
        <p:spPr>
          <a:xfrm>
            <a:off x="1053820" y="3544477"/>
            <a:ext cx="10549279"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qúy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F9865824-D832-726D-FEFF-D01135968B68}"/>
              </a:ext>
            </a:extLst>
          </p:cNvPr>
          <p:cNvSpPr txBox="1"/>
          <p:nvPr/>
        </p:nvSpPr>
        <p:spPr>
          <a:xfrm>
            <a:off x="1053820" y="5190334"/>
            <a:ext cx="10516623"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898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FF863F7E-5009-4055-96E2-7518EA0A1048}"/>
              </a:ext>
            </a:extLst>
          </p:cNvPr>
          <p:cNvSpPr/>
          <p:nvPr/>
        </p:nvSpPr>
        <p:spPr>
          <a:xfrm>
            <a:off x="6219126" y="2128971"/>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HÌNH THÀNH KIẾN THỨC</a:t>
            </a:r>
          </a:p>
        </p:txBody>
      </p:sp>
      <p:sp>
        <p:nvSpPr>
          <p:cNvPr id="51" name="Rectangle: Rounded Corners 50">
            <a:extLst>
              <a:ext uri="{FF2B5EF4-FFF2-40B4-BE49-F238E27FC236}">
                <a16:creationId xmlns:a16="http://schemas.microsoft.com/office/drawing/2014/main" id="{6CF8B5DE-F53F-4E2C-A5A8-8B5959A4EFA3}"/>
              </a:ext>
            </a:extLst>
          </p:cNvPr>
          <p:cNvSpPr/>
          <p:nvPr/>
        </p:nvSpPr>
        <p:spPr>
          <a:xfrm>
            <a:off x="5892664" y="618671"/>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KHỞI ĐỘNG</a:t>
            </a:r>
          </a:p>
        </p:txBody>
      </p:sp>
      <p:sp>
        <p:nvSpPr>
          <p:cNvPr id="52" name="Rectangle: Rounded Corners 51">
            <a:extLst>
              <a:ext uri="{FF2B5EF4-FFF2-40B4-BE49-F238E27FC236}">
                <a16:creationId xmlns:a16="http://schemas.microsoft.com/office/drawing/2014/main" id="{754A48FE-97B5-4757-84CC-13917B508B4D}"/>
              </a:ext>
            </a:extLst>
          </p:cNvPr>
          <p:cNvSpPr/>
          <p:nvPr/>
        </p:nvSpPr>
        <p:spPr>
          <a:xfrm>
            <a:off x="6064059" y="5372258"/>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VẬN DỤNG</a:t>
            </a:r>
          </a:p>
        </p:txBody>
      </p:sp>
      <p:sp>
        <p:nvSpPr>
          <p:cNvPr id="53" name="Rectangle: Rounded Corners 52">
            <a:extLst>
              <a:ext uri="{FF2B5EF4-FFF2-40B4-BE49-F238E27FC236}">
                <a16:creationId xmlns:a16="http://schemas.microsoft.com/office/drawing/2014/main" id="{32E49869-9EC0-4CD1-B602-7E259625F1BC}"/>
              </a:ext>
            </a:extLst>
          </p:cNvPr>
          <p:cNvSpPr/>
          <p:nvPr/>
        </p:nvSpPr>
        <p:spPr>
          <a:xfrm>
            <a:off x="6262996" y="3891332"/>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p>
        </p:txBody>
      </p:sp>
      <p:sp>
        <p:nvSpPr>
          <p:cNvPr id="11" name="Freeform: Shape 10">
            <a:extLst>
              <a:ext uri="{FF2B5EF4-FFF2-40B4-BE49-F238E27FC236}">
                <a16:creationId xmlns:a16="http://schemas.microsoft.com/office/drawing/2014/main" id="{542595D4-C879-4542-A16F-B19BF3B4FD66}"/>
              </a:ext>
            </a:extLst>
          </p:cNvPr>
          <p:cNvSpPr/>
          <p:nvPr/>
        </p:nvSpPr>
        <p:spPr>
          <a:xfrm>
            <a:off x="1659350" y="744970"/>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00FF"/>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0E4CF1B5-593C-45B3-AB9D-D80A9528DECA}"/>
              </a:ext>
            </a:extLst>
          </p:cNvPr>
          <p:cNvSpPr/>
          <p:nvPr/>
        </p:nvSpPr>
        <p:spPr>
          <a:xfrm flipV="1">
            <a:off x="1659350" y="3505296"/>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FFFF">
              <a:alpha val="87451"/>
            </a:srgb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Arc 13">
            <a:extLst>
              <a:ext uri="{FF2B5EF4-FFF2-40B4-BE49-F238E27FC236}">
                <a16:creationId xmlns:a16="http://schemas.microsoft.com/office/drawing/2014/main" id="{EFABA322-1BBC-45F9-9AB9-F4BAC5A8F216}"/>
              </a:ext>
            </a:extLst>
          </p:cNvPr>
          <p:cNvSpPr/>
          <p:nvPr/>
        </p:nvSpPr>
        <p:spPr>
          <a:xfrm>
            <a:off x="-495300" y="733044"/>
            <a:ext cx="5657088" cy="5596128"/>
          </a:xfrm>
          <a:prstGeom prst="arc">
            <a:avLst>
              <a:gd name="adj1" fmla="val 16200000"/>
              <a:gd name="adj2" fmla="val 541647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D6184CB2-3C21-49C6-9EC3-25727C44028A}"/>
              </a:ext>
            </a:extLst>
          </p:cNvPr>
          <p:cNvSpPr/>
          <p:nvPr/>
        </p:nvSpPr>
        <p:spPr>
          <a:xfrm>
            <a:off x="2162556" y="625906"/>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18838E96-2B95-4E22-9907-505B9E1D9E36}"/>
              </a:ext>
            </a:extLst>
          </p:cNvPr>
          <p:cNvSpPr/>
          <p:nvPr/>
        </p:nvSpPr>
        <p:spPr>
          <a:xfrm>
            <a:off x="2162556" y="6265622"/>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DB95C84F-EB51-47F0-8277-091A4BF953D5}"/>
              </a:ext>
            </a:extLst>
          </p:cNvPr>
          <p:cNvSpPr/>
          <p:nvPr/>
        </p:nvSpPr>
        <p:spPr>
          <a:xfrm>
            <a:off x="3726372" y="966508"/>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7047DC7A-3CD6-447B-A2D4-A245A371D56C}"/>
              </a:ext>
            </a:extLst>
          </p:cNvPr>
          <p:cNvSpPr/>
          <p:nvPr/>
        </p:nvSpPr>
        <p:spPr>
          <a:xfrm>
            <a:off x="4810771" y="2494531"/>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4930E0A9-C37C-4D7F-B11D-41843EEE2BB6}"/>
              </a:ext>
            </a:extLst>
          </p:cNvPr>
          <p:cNvSpPr/>
          <p:nvPr/>
        </p:nvSpPr>
        <p:spPr>
          <a:xfrm>
            <a:off x="4939713" y="4217564"/>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F9B827C-A8BA-47CE-8AC7-919F80630B8C}"/>
              </a:ext>
            </a:extLst>
          </p:cNvPr>
          <p:cNvSpPr/>
          <p:nvPr/>
        </p:nvSpPr>
        <p:spPr>
          <a:xfrm>
            <a:off x="3934460" y="5642062"/>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A6BD19D-14D5-4AF1-B2AE-D4D0CABF7282}"/>
              </a:ext>
            </a:extLst>
          </p:cNvPr>
          <p:cNvSpPr/>
          <p:nvPr/>
        </p:nvSpPr>
        <p:spPr>
          <a:xfrm>
            <a:off x="5608184" y="744970"/>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4" name="Flowchart: Connector 23">
            <a:extLst>
              <a:ext uri="{FF2B5EF4-FFF2-40B4-BE49-F238E27FC236}">
                <a16:creationId xmlns:a16="http://schemas.microsoft.com/office/drawing/2014/main" id="{B94E51BD-8C77-425D-AFE7-C4AEB65366C3}"/>
              </a:ext>
            </a:extLst>
          </p:cNvPr>
          <p:cNvSpPr/>
          <p:nvPr/>
        </p:nvSpPr>
        <p:spPr>
          <a:xfrm>
            <a:off x="5951230" y="2269403"/>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25" name="Flowchart: Connector 24">
            <a:extLst>
              <a:ext uri="{FF2B5EF4-FFF2-40B4-BE49-F238E27FC236}">
                <a16:creationId xmlns:a16="http://schemas.microsoft.com/office/drawing/2014/main" id="{89D0AEAA-2832-4439-B611-26EB3C047B05}"/>
              </a:ext>
            </a:extLst>
          </p:cNvPr>
          <p:cNvSpPr/>
          <p:nvPr/>
        </p:nvSpPr>
        <p:spPr>
          <a:xfrm>
            <a:off x="5990894" y="4060766"/>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3</a:t>
            </a:r>
          </a:p>
        </p:txBody>
      </p:sp>
      <p:sp>
        <p:nvSpPr>
          <p:cNvPr id="26" name="Flowchart: Connector 25">
            <a:extLst>
              <a:ext uri="{FF2B5EF4-FFF2-40B4-BE49-F238E27FC236}">
                <a16:creationId xmlns:a16="http://schemas.microsoft.com/office/drawing/2014/main" id="{F6FBB448-987D-4217-B845-3E380EB58C0F}"/>
              </a:ext>
            </a:extLst>
          </p:cNvPr>
          <p:cNvSpPr/>
          <p:nvPr/>
        </p:nvSpPr>
        <p:spPr>
          <a:xfrm>
            <a:off x="5754611" y="5498791"/>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4</a:t>
            </a:r>
          </a:p>
        </p:txBody>
      </p:sp>
      <p:cxnSp>
        <p:nvCxnSpPr>
          <p:cNvPr id="36" name="Straight Connector 35">
            <a:extLst>
              <a:ext uri="{FF2B5EF4-FFF2-40B4-BE49-F238E27FC236}">
                <a16:creationId xmlns:a16="http://schemas.microsoft.com/office/drawing/2014/main" id="{C9C01BBC-5490-40F6-94D9-A06E48D3ABB8}"/>
              </a:ext>
            </a:extLst>
          </p:cNvPr>
          <p:cNvCxnSpPr>
            <a:cxnSpLocks/>
            <a:stCxn id="17" idx="6"/>
            <a:endCxn id="23" idx="2"/>
          </p:cNvCxnSpPr>
          <p:nvPr/>
        </p:nvCxnSpPr>
        <p:spPr>
          <a:xfrm flipV="1">
            <a:off x="4010852" y="1063859"/>
            <a:ext cx="1597332" cy="4488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9A2099-E43E-4A45-8297-A5BA95F2D285}"/>
              </a:ext>
            </a:extLst>
          </p:cNvPr>
          <p:cNvCxnSpPr>
            <a:cxnSpLocks/>
            <a:stCxn id="18" idx="6"/>
            <a:endCxn id="24" idx="2"/>
          </p:cNvCxnSpPr>
          <p:nvPr/>
        </p:nvCxnSpPr>
        <p:spPr>
          <a:xfrm flipV="1">
            <a:off x="5095251" y="2588292"/>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D22266-9ABC-4879-BC2C-840BB0797705}"/>
              </a:ext>
            </a:extLst>
          </p:cNvPr>
          <p:cNvCxnSpPr>
            <a:cxnSpLocks/>
            <a:stCxn id="19" idx="6"/>
            <a:endCxn id="25" idx="2"/>
          </p:cNvCxnSpPr>
          <p:nvPr/>
        </p:nvCxnSpPr>
        <p:spPr>
          <a:xfrm>
            <a:off x="5224193" y="4359804"/>
            <a:ext cx="766701" cy="19851"/>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761AA3-F0B7-4685-8121-51919B466FAF}"/>
              </a:ext>
            </a:extLst>
          </p:cNvPr>
          <p:cNvCxnSpPr>
            <a:cxnSpLocks/>
            <a:stCxn id="20" idx="6"/>
            <a:endCxn id="26" idx="2"/>
          </p:cNvCxnSpPr>
          <p:nvPr/>
        </p:nvCxnSpPr>
        <p:spPr>
          <a:xfrm>
            <a:off x="4218940" y="5784302"/>
            <a:ext cx="1535671" cy="33378"/>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29" name="Flowchart: Connector 8">
            <a:extLst>
              <a:ext uri="{FF2B5EF4-FFF2-40B4-BE49-F238E27FC236}">
                <a16:creationId xmlns:a16="http://schemas.microsoft.com/office/drawing/2014/main" id="{0CA7C2FD-0750-7E9F-64B8-8E804512EE55}"/>
              </a:ext>
            </a:extLst>
          </p:cNvPr>
          <p:cNvSpPr/>
          <p:nvPr/>
        </p:nvSpPr>
        <p:spPr>
          <a:xfrm>
            <a:off x="676852" y="1612524"/>
            <a:ext cx="3721031" cy="3668002"/>
          </a:xfrm>
          <a:prstGeom prst="flowChartConnector">
            <a:avLst/>
          </a:prstGeom>
          <a:solidFill>
            <a:srgbClr val="00B0F0"/>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lgerian" panose="04020705040A02060702" pitchFamily="82" charset="0"/>
                <a:cs typeface="Times New Roman" panose="02020603050405020304" pitchFamily="18" charset="0"/>
              </a:rPr>
              <a:t>Ông</a:t>
            </a:r>
            <a:r>
              <a:rPr lang="en-US" sz="4000" b="1" dirty="0">
                <a:solidFill>
                  <a:schemeClr val="bg1"/>
                </a:solidFill>
                <a:latin typeface="Algerian" panose="04020705040A02060702" pitchFamily="82" charset="0"/>
                <a:cs typeface="Times New Roman" panose="02020603050405020304" pitchFamily="18" charset="0"/>
              </a:rPr>
              <a:t> </a:t>
            </a:r>
            <a:r>
              <a:rPr lang="en-US" sz="4000" b="1" dirty="0" err="1">
                <a:solidFill>
                  <a:schemeClr val="bg1"/>
                </a:solidFill>
                <a:latin typeface="Algerian" panose="04020705040A02060702" pitchFamily="82" charset="0"/>
                <a:cs typeface="Times New Roman" panose="02020603050405020304" pitchFamily="18" charset="0"/>
              </a:rPr>
              <a:t>Đồ</a:t>
            </a:r>
            <a:endParaRPr lang="en-US" dirty="0">
              <a:solidFill>
                <a:schemeClr val="bg1"/>
              </a:solidFill>
            </a:endParaRPr>
          </a:p>
        </p:txBody>
      </p:sp>
    </p:spTree>
    <p:extLst>
      <p:ext uri="{BB962C8B-B14F-4D97-AF65-F5344CB8AC3E}">
        <p14:creationId xmlns:p14="http://schemas.microsoft.com/office/powerpoint/2010/main" val="23490396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 grpId="0" animBg="1"/>
      <p:bldP spid="18" grpId="0" animBg="1"/>
      <p:bldP spid="19" grpId="0" animBg="1"/>
      <p:bldP spid="20" grpId="0" animBg="1"/>
      <p:bldP spid="23" grpId="0" animBg="1"/>
      <p:bldP spid="24" grpId="0" animBg="1"/>
      <p:bldP spid="25" grpId="0" animBg="1"/>
      <p:bldP spid="26"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461699" y="767069"/>
            <a:ext cx="3360493"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499840" y="106826"/>
            <a:ext cx="328421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1800058" y="1651039"/>
            <a:ext cx="9570069"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903514" y="959397"/>
            <a:ext cx="10874829" cy="5898603"/>
          </a:xfrm>
          <a:prstGeom prst="horizontalScroll">
            <a:avLst>
              <a:gd name="adj" fmla="val 7640"/>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id="{77DC6ADA-EB01-4C3D-4380-E55347BF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4948" y="1273181"/>
            <a:ext cx="1705104" cy="1628358"/>
          </a:xfrm>
          <a:prstGeom prst="rect">
            <a:avLst/>
          </a:prstGeom>
        </p:spPr>
      </p:pic>
      <p:sp>
        <p:nvSpPr>
          <p:cNvPr id="11" name="Hộp Văn bản 10">
            <a:extLst>
              <a:ext uri="{FF2B5EF4-FFF2-40B4-BE49-F238E27FC236}">
                <a16:creationId xmlns:a16="http://schemas.microsoft.com/office/drawing/2014/main" id="{6008BA64-5B29-8B67-2D57-5CAA1EA2B312}"/>
              </a:ext>
            </a:extLst>
          </p:cNvPr>
          <p:cNvSpPr txBox="1"/>
          <p:nvPr/>
        </p:nvSpPr>
        <p:spPr>
          <a:xfrm>
            <a:off x="1788407" y="2678381"/>
            <a:ext cx="4591678" cy="523220"/>
          </a:xfrm>
          <a:prstGeom prst="rect">
            <a:avLst/>
          </a:prstGeom>
          <a:gradFill>
            <a:gsLst>
              <a:gs pos="66000">
                <a:srgbClr val="0099FF"/>
              </a:gs>
              <a:gs pos="15000">
                <a:schemeClr val="bg1">
                  <a:lumMod val="85000"/>
                </a:schemeClr>
              </a:gs>
            </a:gsLst>
            <a:lin ang="8100000" scaled="1"/>
          </a:gradFill>
        </p:spPr>
        <p:txBody>
          <a:bodyPr wrap="square">
            <a:spAutoFit/>
          </a:bodyPr>
          <a:lstStyle/>
          <a:p>
            <a:pPr algn="ct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cấu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B8042DD6-AB45-6E48-9DA4-1CD7C4AF3842}"/>
              </a:ext>
            </a:extLst>
          </p:cNvPr>
          <p:cNvSpPr txBox="1"/>
          <p:nvPr/>
        </p:nvSpPr>
        <p:spPr>
          <a:xfrm>
            <a:off x="1788407" y="3299601"/>
            <a:ext cx="7010413" cy="523220"/>
          </a:xfrm>
          <a:prstGeom prst="rect">
            <a:avLst/>
          </a:prstGeom>
          <a:gradFill>
            <a:gsLst>
              <a:gs pos="66000">
                <a:srgbClr val="0099FF"/>
              </a:gs>
              <a:gs pos="15000">
                <a:schemeClr val="bg1">
                  <a:lumMod val="85000"/>
                </a:schemeClr>
              </a:gs>
            </a:gsLst>
            <a:lin ang="8100000" scaled="1"/>
          </a:gradFill>
        </p:spPr>
        <p:txBody>
          <a:bodyPr wrap="square">
            <a:spAutoFit/>
          </a:bodyPr>
          <a:lstStyle/>
          <a:p>
            <a:pPr lvl="0"/>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9E733345-95EB-E486-376E-1DA03BA94EB7}"/>
              </a:ext>
            </a:extLst>
          </p:cNvPr>
          <p:cNvSpPr txBox="1"/>
          <p:nvPr/>
        </p:nvSpPr>
        <p:spPr>
          <a:xfrm>
            <a:off x="1800058" y="3939674"/>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so </a:t>
            </a:r>
            <a:r>
              <a:rPr lang="en-US" sz="2800" dirty="0" err="1">
                <a:solidFill>
                  <a:srgbClr val="000000"/>
                </a:solidFill>
                <a:latin typeface="Times New Roman" panose="02020603050405020304" pitchFamily="18" charset="0"/>
                <a:ea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bút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8F93E37-43A1-4A21-02F6-AC9BF3E33AAA}"/>
              </a:ext>
            </a:extLst>
          </p:cNvPr>
          <p:cNvSpPr txBox="1"/>
          <p:nvPr/>
        </p:nvSpPr>
        <p:spPr>
          <a:xfrm>
            <a:off x="1800058" y="5004546"/>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0069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355729" y="1162269"/>
            <a:ext cx="6096000"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00FF"/>
                </a:solidFill>
                <a:effectLst/>
                <a:latin typeface="Times New Roman" panose="02020603050405020304" pitchFamily="18" charset="0"/>
                <a:ea typeface="MS Mincho" panose="02020609040205080304" pitchFamily="49" charset="-128"/>
              </a:rPr>
              <a:t>Nội</a:t>
            </a:r>
            <a:r>
              <a:rPr lang="en-US" sz="3200" b="1" dirty="0">
                <a:solidFill>
                  <a:srgbClr val="0000FF"/>
                </a:solidFill>
                <a:effectLst/>
                <a:latin typeface="Times New Roman" panose="02020603050405020304" pitchFamily="18" charset="0"/>
                <a:ea typeface="MS Mincho" panose="02020609040205080304" pitchFamily="49" charset="-128"/>
              </a:rPr>
              <a:t> dung</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355729" y="368352"/>
            <a:ext cx="3252710" cy="707886"/>
          </a:xfrm>
          <a:prstGeom prst="rect">
            <a:avLst/>
          </a:prstGeom>
          <a:gradFill>
            <a:gsLst>
              <a:gs pos="66000">
                <a:srgbClr val="0000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IV.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2239674" y="2852576"/>
            <a:ext cx="8474528" cy="1384995"/>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Thể hiện sâu sắc tình cảnh đáng thương của ông đồ và niềm cảm thương, tiếc nuối của tác giả với một lớp người, một nét đẹp văn hóa cổ truyền của dân tộc.</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1277764" y="2115555"/>
            <a:ext cx="10094312" cy="2859039"/>
          </a:xfrm>
          <a:prstGeom prst="horizont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id="{77DC6ADA-EB01-4C3D-4380-E55347BF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76604" y="2324454"/>
            <a:ext cx="1636786" cy="1563115"/>
          </a:xfrm>
          <a:prstGeom prst="rect">
            <a:avLst/>
          </a:prstGeom>
        </p:spPr>
      </p:pic>
    </p:spTree>
    <p:extLst>
      <p:ext uri="{BB962C8B-B14F-4D97-AF65-F5344CB8AC3E}">
        <p14:creationId xmlns:p14="http://schemas.microsoft.com/office/powerpoint/2010/main" val="1627967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LUYỆN TẬP</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1011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a:extLst>
              <a:ext uri="{FF2B5EF4-FFF2-40B4-BE49-F238E27FC236}">
                <a16:creationId xmlns:a16="http://schemas.microsoft.com/office/drawing/2014/main" id="{68624E58-161D-051C-6CDE-A2519051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03" y="1851438"/>
            <a:ext cx="3053002" cy="2228431"/>
          </a:xfrm>
          <a:prstGeom prst="rect">
            <a:avLst/>
          </a:prstGeom>
        </p:spPr>
      </p:pic>
      <p:sp>
        <p:nvSpPr>
          <p:cNvPr id="9" name="Cuộn: Dọc 8">
            <a:extLst>
              <a:ext uri="{FF2B5EF4-FFF2-40B4-BE49-F238E27FC236}">
                <a16:creationId xmlns:a16="http://schemas.microsoft.com/office/drawing/2014/main" id="{63EF5A76-72C6-8990-7894-6B6F53F21198}"/>
              </a:ext>
            </a:extLst>
          </p:cNvPr>
          <p:cNvSpPr/>
          <p:nvPr/>
        </p:nvSpPr>
        <p:spPr>
          <a:xfrm>
            <a:off x="3727276" y="1271904"/>
            <a:ext cx="8297575" cy="4880347"/>
          </a:xfrm>
          <a:prstGeom prst="vertic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Hình ảnh 12">
            <a:extLst>
              <a:ext uri="{FF2B5EF4-FFF2-40B4-BE49-F238E27FC236}">
                <a16:creationId xmlns:a16="http://schemas.microsoft.com/office/drawing/2014/main" id="{C08E9934-ACC4-67D9-F52C-9C2F97BF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72025" y="1029159"/>
            <a:ext cx="2455093" cy="2344590"/>
          </a:xfrm>
          <a:prstGeom prst="rect">
            <a:avLst/>
          </a:prstGeom>
        </p:spPr>
      </p:pic>
      <p:sp>
        <p:nvSpPr>
          <p:cNvPr id="11" name="Hộp Văn bản 10">
            <a:extLst>
              <a:ext uri="{FF2B5EF4-FFF2-40B4-BE49-F238E27FC236}">
                <a16:creationId xmlns:a16="http://schemas.microsoft.com/office/drawing/2014/main" id="{10ABACD3-CB3A-94BA-E22A-F3BA9228586F}"/>
              </a:ext>
            </a:extLst>
          </p:cNvPr>
          <p:cNvSpPr txBox="1"/>
          <p:nvPr/>
        </p:nvSpPr>
        <p:spPr>
          <a:xfrm>
            <a:off x="4649308" y="2007624"/>
            <a:ext cx="6606519" cy="1384995"/>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1</a:t>
            </a:r>
            <a:r>
              <a:rPr lang="de-DE" sz="2800" dirty="0">
                <a:solidFill>
                  <a:srgbClr val="000000"/>
                </a:solidFill>
                <a:effectLst/>
                <a:latin typeface="Times New Roman" panose="02020603050405020304" pitchFamily="18" charset="0"/>
                <a:ea typeface="Times New Roman" panose="02020603050405020304" pitchFamily="18" charset="0"/>
              </a:rPr>
              <a:t>: Vẽ sơ đồ tư duy thể hiện nội dung cần ghi nhớ khi đọc hiểu bài thơ  </a:t>
            </a:r>
            <a:r>
              <a:rPr lang="de-DE" sz="2800" i="1" dirty="0">
                <a:solidFill>
                  <a:srgbClr val="000000"/>
                </a:solidFill>
                <a:effectLst/>
                <a:latin typeface="Times New Roman" panose="02020603050405020304" pitchFamily="18" charset="0"/>
                <a:ea typeface="Times New Roman" panose="02020603050405020304" pitchFamily="18" charset="0"/>
              </a:rPr>
              <a:t>Ông đồ</a:t>
            </a:r>
            <a:r>
              <a:rPr lang="de-DE" sz="2800" dirty="0">
                <a:solidFill>
                  <a:srgbClr val="000000"/>
                </a:solidFill>
                <a:effectLst/>
                <a:latin typeface="Times New Roman" panose="02020603050405020304" pitchFamily="18" charset="0"/>
                <a:ea typeface="Times New Roman" panose="02020603050405020304" pitchFamily="18" charset="0"/>
              </a:rPr>
              <a:t> của Vũ Đình Liên.</a:t>
            </a:r>
            <a:endParaRPr lang="en-US" sz="2800" dirty="0">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99E2287B-DAC9-993D-4AAD-ACD0E774E2D8}"/>
              </a:ext>
            </a:extLst>
          </p:cNvPr>
          <p:cNvSpPr txBox="1"/>
          <p:nvPr/>
        </p:nvSpPr>
        <p:spPr>
          <a:xfrm>
            <a:off x="4649307" y="3385817"/>
            <a:ext cx="6210300" cy="2677656"/>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2</a:t>
            </a:r>
            <a:r>
              <a:rPr lang="de-DE" sz="2800" dirty="0">
                <a:solidFill>
                  <a:srgbClr val="000000"/>
                </a:solidFill>
                <a:effectLst/>
                <a:latin typeface="Times New Roman" panose="02020603050405020304" pitchFamily="18" charset="0"/>
                <a:ea typeface="Times New Roman" panose="02020603050405020304" pitchFamily="18" charset="0"/>
              </a:rPr>
              <a:t>: Viết đoạn văn phân tích cái hay của hai câu thơ:</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a. </a:t>
            </a:r>
            <a:r>
              <a:rPr lang="de-DE" sz="2800" i="1" dirty="0">
                <a:solidFill>
                  <a:srgbClr val="000000"/>
                </a:solidFill>
                <a:effectLst/>
                <a:latin typeface="Times New Roman" panose="02020603050405020304" pitchFamily="18" charset="0"/>
                <a:ea typeface="Times New Roman" panose="02020603050405020304" pitchFamily="18" charset="0"/>
              </a:rPr>
              <a:t>Giấy đỏ buồn không thắm</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Mực đọng trong nghiên sầu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b.  </a:t>
            </a:r>
            <a:r>
              <a:rPr lang="de-DE" sz="2800" i="1" dirty="0">
                <a:solidFill>
                  <a:srgbClr val="000000"/>
                </a:solidFill>
                <a:effectLst/>
                <a:latin typeface="Times New Roman" panose="02020603050405020304" pitchFamily="18" charset="0"/>
                <a:ea typeface="Times New Roman" panose="02020603050405020304" pitchFamily="18" charset="0"/>
              </a:rPr>
              <a:t>Lá  vàng rơi trên giấy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Ngoài trời mưa bụi bay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7499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F5356314-9F69-0F47-B3CD-95648E9D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308341"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9707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3406451"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3396342"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id="{3948DBF6-13AD-1E9E-EA9C-1929538BB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76" y="1633831"/>
            <a:ext cx="3396342" cy="1937097"/>
          </a:xfrm>
          <a:prstGeom prst="rect">
            <a:avLst/>
          </a:prstGeom>
        </p:spPr>
      </p:pic>
      <p:pic>
        <p:nvPicPr>
          <p:cNvPr id="4" name="Hình ảnh 3">
            <a:extLst>
              <a:ext uri="{FF2B5EF4-FFF2-40B4-BE49-F238E27FC236}">
                <a16:creationId xmlns:a16="http://schemas.microsoft.com/office/drawing/2014/main" id="{DB62A9EF-3E96-05AB-7503-4EBF96E78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52" y="831654"/>
            <a:ext cx="5682339" cy="5682339"/>
          </a:xfrm>
          <a:prstGeom prst="rect">
            <a:avLst/>
          </a:prstGeom>
        </p:spPr>
      </p:pic>
    </p:spTree>
    <p:extLst>
      <p:ext uri="{BB962C8B-B14F-4D97-AF65-F5344CB8AC3E}">
        <p14:creationId xmlns:p14="http://schemas.microsoft.com/office/powerpoint/2010/main" val="37012348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ét đẹp văn hóa Việt: Ông Đồ và tập tục">
            <a:extLst>
              <a:ext uri="{FF2B5EF4-FFF2-40B4-BE49-F238E27FC236}">
                <a16:creationId xmlns:a16="http://schemas.microsoft.com/office/drawing/2014/main" id="{CF5C54E8-764F-0BC6-AD47-ADAE9E40F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89" y="340631"/>
            <a:ext cx="4378811"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4" descr="ảnh ông đồ.jpg">
            <a:extLst>
              <a:ext uri="{FF2B5EF4-FFF2-40B4-BE49-F238E27FC236}">
                <a16:creationId xmlns:a16="http://schemas.microsoft.com/office/drawing/2014/main" id="{9DC4AFF8-8E40-F97F-9254-24F2E1956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733" y="340631"/>
            <a:ext cx="4515563"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 Văn bản 9">
            <a:extLst>
              <a:ext uri="{FF2B5EF4-FFF2-40B4-BE49-F238E27FC236}">
                <a16:creationId xmlns:a16="http://schemas.microsoft.com/office/drawing/2014/main" id="{7056A7FF-750D-DD74-FCD8-69EADC5FE0C1}"/>
              </a:ext>
            </a:extLst>
          </p:cNvPr>
          <p:cNvSpPr txBox="1"/>
          <p:nvPr/>
        </p:nvSpPr>
        <p:spPr>
          <a:xfrm>
            <a:off x="1654629" y="4951549"/>
            <a:ext cx="9241971" cy="954107"/>
          </a:xfrm>
          <a:prstGeom prst="rect">
            <a:avLst/>
          </a:prstGeom>
          <a:noFill/>
          <a:ln w="38100">
            <a:solidFill>
              <a:srgbClr val="0000FF"/>
            </a:solidFill>
          </a:ln>
        </p:spPr>
        <p:txBody>
          <a:bodyPr wrap="square">
            <a:spAutoFit/>
          </a:bodyPr>
          <a:lstStyle/>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Qua bài thơ </a:t>
            </a:r>
            <a:r>
              <a:rPr lang="de-DE" sz="2800" i="1" dirty="0">
                <a:solidFill>
                  <a:srgbClr val="000000"/>
                </a:solidFill>
                <a:effectLst/>
                <a:latin typeface="Times New Roman" panose="02020603050405020304" pitchFamily="18" charset="0"/>
                <a:ea typeface="Times New Roman" panose="02020603050405020304" pitchFamily="18" charset="0"/>
              </a:rPr>
              <a:t>Ông đồ</a:t>
            </a:r>
            <a:r>
              <a:rPr lang="de-DE" sz="2800" dirty="0">
                <a:solidFill>
                  <a:srgbClr val="000000"/>
                </a:solidFill>
                <a:effectLst/>
                <a:latin typeface="Times New Roman" panose="02020603050405020304" pitchFamily="18" charset="0"/>
                <a:ea typeface="Times New Roman" panose="02020603050405020304" pitchFamily="18" charset="0"/>
              </a:rPr>
              <a:t> em hiểu gì về tục xin chữ khi Tết đến xuân về? Nếu vẽ minh họa cho bài thơ, em sẽ vẽ hình ảnh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3801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gradFill flip="none" rotWithShape="1">
            <a:gsLst>
              <a:gs pos="46000">
                <a:srgbClr val="0000FF"/>
              </a:gs>
              <a:gs pos="97000">
                <a:srgbClr val="00FFFF"/>
              </a:gs>
            </a:gsLst>
            <a:lin ang="2700000" scaled="1"/>
            <a:tileRect/>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HOẠT ĐỘNG KHỞI ĐỘNG</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sp>
        <p:nvSpPr>
          <p:cNvPr id="9" name="Bong bóng Lời nói: Hình bầu dục 8">
            <a:extLst>
              <a:ext uri="{FF2B5EF4-FFF2-40B4-BE49-F238E27FC236}">
                <a16:creationId xmlns:a16="http://schemas.microsoft.com/office/drawing/2014/main" id="{63907042-A464-7567-F7E3-698B948031EB}"/>
              </a:ext>
            </a:extLst>
          </p:cNvPr>
          <p:cNvSpPr/>
          <p:nvPr/>
        </p:nvSpPr>
        <p:spPr>
          <a:xfrm>
            <a:off x="5526679" y="1049552"/>
            <a:ext cx="5573940" cy="2379448"/>
          </a:xfrm>
          <a:prstGeom prst="wedgeEllipseCallout">
            <a:avLst>
              <a:gd name="adj1" fmla="val -52240"/>
              <a:gd name="adj2" fmla="val 33455"/>
            </a:avLst>
          </a:prstGeom>
          <a:gradFill flip="none" rotWithShape="1">
            <a:gsLst>
              <a:gs pos="50000">
                <a:srgbClr val="0066FF"/>
              </a:gs>
              <a:gs pos="15000">
                <a:schemeClr val="bg1">
                  <a:lumMod val="8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Chia sẻ hiểu biết của em về “Ông đồ” và vai trò  cuả ông đồ trong xã hội phong kiến xưa</a:t>
            </a:r>
            <a:r>
              <a:rPr lang="en-US" sz="2800" dirty="0">
                <a:latin typeface="+mj-lt"/>
              </a:rPr>
              <a:t>.</a:t>
            </a:r>
          </a:p>
        </p:txBody>
      </p:sp>
      <p:pic>
        <p:nvPicPr>
          <p:cNvPr id="11" name="Hình ảnh 10">
            <a:extLst>
              <a:ext uri="{FF2B5EF4-FFF2-40B4-BE49-F238E27FC236}">
                <a16:creationId xmlns:a16="http://schemas.microsoft.com/office/drawing/2014/main" id="{8406D4D8-B944-5390-0F5F-DB8E78D6D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565" y="2064573"/>
            <a:ext cx="3762426" cy="4670247"/>
          </a:xfrm>
          <a:prstGeom prst="rect">
            <a:avLst/>
          </a:prstGeom>
        </p:spPr>
      </p:pic>
      <p:sp>
        <p:nvSpPr>
          <p:cNvPr id="12" name="TextBox 11">
            <a:extLst>
              <a:ext uri="{FF2B5EF4-FFF2-40B4-BE49-F238E27FC236}">
                <a16:creationId xmlns:a16="http://schemas.microsoft.com/office/drawing/2014/main" id="{DFD67149-5535-4E6D-922B-A52665EE10AF}"/>
              </a:ext>
            </a:extLst>
          </p:cNvPr>
          <p:cNvSpPr txBox="1"/>
          <p:nvPr/>
        </p:nvSpPr>
        <p:spPr>
          <a:xfrm>
            <a:off x="5961183" y="6580931"/>
            <a:ext cx="6458504" cy="307777"/>
          </a:xfrm>
          <a:prstGeom prst="rect">
            <a:avLst/>
          </a:prstGeom>
          <a:noFill/>
        </p:spPr>
        <p:txBody>
          <a:bodyPr wrap="square">
            <a:spAutoFit/>
          </a:bodyPr>
          <a:lstStyle/>
          <a:p>
            <a:r>
              <a:rPr lang="en-US" sz="1400" b="1" dirty="0">
                <a:solidFill>
                  <a:srgbClr val="FFFFFF"/>
                </a:solidFill>
                <a:effectLst/>
                <a:latin typeface="Times New Roman" panose="02020603050405020304" pitchFamily="18" charset="0"/>
                <a:ea typeface="Times New Roman" panose="02020603050405020304" pitchFamily="18" charset="0"/>
              </a:rPr>
              <a:t>(</a:t>
            </a:r>
            <a:r>
              <a:rPr lang="en-US" sz="1200" dirty="0" err="1">
                <a:solidFill>
                  <a:srgbClr val="FFFFFF"/>
                </a:solidFill>
                <a:effectLst/>
                <a:latin typeface="Times New Roman" panose="02020603050405020304" pitchFamily="18" charset="0"/>
                <a:ea typeface="Times New Roman" panose="02020603050405020304" pitchFamily="18" charset="0"/>
              </a:rPr>
              <a:t>Bùi</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Thi</a:t>
            </a:r>
            <a:r>
              <a:rPr lang="en-US" sz="1200" dirty="0">
                <a:solidFill>
                  <a:srgbClr val="FFFFFF"/>
                </a:solidFill>
                <a:effectLst/>
                <a:latin typeface="Times New Roman" panose="02020603050405020304" pitchFamily="18" charset="0"/>
                <a:ea typeface="Times New Roman" panose="02020603050405020304" pitchFamily="18" charset="0"/>
              </a:rPr>
              <a:t> Tuyên-0346604658-trường </a:t>
            </a:r>
            <a:r>
              <a:rPr lang="en-US" sz="1200" dirty="0" err="1">
                <a:solidFill>
                  <a:srgbClr val="FFFFFF"/>
                </a:solidFill>
                <a:effectLst/>
                <a:latin typeface="Times New Roman" panose="02020603050405020304" pitchFamily="18" charset="0"/>
                <a:ea typeface="Times New Roman" panose="02020603050405020304" pitchFamily="18" charset="0"/>
              </a:rPr>
              <a:t>thcs</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Tân</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Viên</a:t>
            </a:r>
            <a:r>
              <a:rPr lang="en-US" sz="1200" dirty="0">
                <a:solidFill>
                  <a:srgbClr val="FFFFFF"/>
                </a:solidFill>
                <a:effectLst/>
                <a:latin typeface="Times New Roman" panose="02020603050405020304" pitchFamily="18" charset="0"/>
                <a:ea typeface="Times New Roman" panose="02020603050405020304" pitchFamily="18" charset="0"/>
              </a:rPr>
              <a:t>, An </a:t>
            </a:r>
            <a:r>
              <a:rPr lang="en-US" sz="1200" dirty="0" err="1">
                <a:solidFill>
                  <a:srgbClr val="FFFFFF"/>
                </a:solidFill>
                <a:effectLst/>
                <a:latin typeface="Times New Roman" panose="02020603050405020304" pitchFamily="18" charset="0"/>
                <a:ea typeface="Times New Roman" panose="02020603050405020304" pitchFamily="18" charset="0"/>
              </a:rPr>
              <a:t>lão</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Hải</a:t>
            </a:r>
            <a:r>
              <a:rPr lang="en-US" sz="1200" dirty="0">
                <a:solidFill>
                  <a:srgbClr val="FFFFFF"/>
                </a:solidFill>
                <a:effectLst/>
                <a:latin typeface="Times New Roman" panose="02020603050405020304" pitchFamily="18" charset="0"/>
                <a:ea typeface="Times New Roman" panose="02020603050405020304" pitchFamily="18" charset="0"/>
              </a:rPr>
              <a:t> </a:t>
            </a:r>
            <a:r>
              <a:rPr lang="en-US" sz="1200" dirty="0" err="1">
                <a:solidFill>
                  <a:srgbClr val="FFFFFF"/>
                </a:solidFill>
                <a:effectLst/>
                <a:latin typeface="Times New Roman" panose="02020603050405020304" pitchFamily="18" charset="0"/>
                <a:ea typeface="Times New Roman" panose="02020603050405020304" pitchFamily="18" charset="0"/>
              </a:rPr>
              <a:t>phòng</a:t>
            </a:r>
            <a:endParaRPr lang="en-US" dirty="0"/>
          </a:p>
        </p:txBody>
      </p:sp>
    </p:spTree>
    <p:extLst>
      <p:ext uri="{BB962C8B-B14F-4D97-AF65-F5344CB8AC3E}">
        <p14:creationId xmlns:p14="http://schemas.microsoft.com/office/powerpoint/2010/main" val="1229553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7BAFCCE-5E6E-5C4C-F5D7-605C762AA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763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3A09372E-86BF-A07B-CB27-8CA94E981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50"/>
            <a:ext cx="121888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2468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gradFill>
            <a:gsLst>
              <a:gs pos="94000">
                <a:schemeClr val="accent6">
                  <a:lumMod val="40000"/>
                  <a:lumOff val="60000"/>
                </a:schemeClr>
              </a:gs>
              <a:gs pos="46000">
                <a:srgbClr val="0000FF"/>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HÌNH THÀNH KIẾN THỨC</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id="{0B41BBAA-053D-755B-F240-4A952DF51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21" y="1310405"/>
            <a:ext cx="2505075" cy="2505075"/>
          </a:xfrm>
          <a:prstGeom prst="rect">
            <a:avLst/>
          </a:prstGeom>
        </p:spPr>
      </p:pic>
      <p:pic>
        <p:nvPicPr>
          <p:cNvPr id="3" name="Hình ảnh 2">
            <a:extLst>
              <a:ext uri="{FF2B5EF4-FFF2-40B4-BE49-F238E27FC236}">
                <a16:creationId xmlns:a16="http://schemas.microsoft.com/office/drawing/2014/main" id="{CBDEB143-FF8B-215F-CC98-CFC509331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49" y="-337677"/>
            <a:ext cx="7533353" cy="7533353"/>
          </a:xfrm>
          <a:prstGeom prst="rect">
            <a:avLst/>
          </a:prstGeom>
        </p:spPr>
      </p:pic>
    </p:spTree>
    <p:extLst>
      <p:ext uri="{BB962C8B-B14F-4D97-AF65-F5344CB8AC3E}">
        <p14:creationId xmlns:p14="http://schemas.microsoft.com/office/powerpoint/2010/main" val="1180961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Bảng 9">
            <a:extLst>
              <a:ext uri="{FF2B5EF4-FFF2-40B4-BE49-F238E27FC236}">
                <a16:creationId xmlns:a16="http://schemas.microsoft.com/office/drawing/2014/main" id="{94E6ED9D-BA81-4AF5-CCB7-7AC9930C2B2F}"/>
              </a:ext>
            </a:extLst>
          </p:cNvPr>
          <p:cNvGraphicFramePr>
            <a:graphicFrameLocks noGrp="1"/>
          </p:cNvGraphicFramePr>
          <p:nvPr>
            <p:extLst>
              <p:ext uri="{D42A27DB-BD31-4B8C-83A1-F6EECF244321}">
                <p14:modId xmlns:p14="http://schemas.microsoft.com/office/powerpoint/2010/main" val="10204188"/>
              </p:ext>
            </p:extLst>
          </p:nvPr>
        </p:nvGraphicFramePr>
        <p:xfrm>
          <a:off x="147968" y="1066800"/>
          <a:ext cx="11896064" cy="5715000"/>
        </p:xfrm>
        <a:graphic>
          <a:graphicData uri="http://schemas.openxmlformats.org/drawingml/2006/table">
            <a:tbl>
              <a:tblPr firstRow="1" firstCol="1" bandRow="1">
                <a:tableStyleId>{5C22544A-7EE6-4342-B048-85BDC9FD1C3A}</a:tableStyleId>
              </a:tblPr>
              <a:tblGrid>
                <a:gridCol w="10371971">
                  <a:extLst>
                    <a:ext uri="{9D8B030D-6E8A-4147-A177-3AD203B41FA5}">
                      <a16:colId xmlns:a16="http://schemas.microsoft.com/office/drawing/2014/main" val="4269280258"/>
                    </a:ext>
                  </a:extLst>
                </a:gridCol>
                <a:gridCol w="1524093">
                  <a:extLst>
                    <a:ext uri="{9D8B030D-6E8A-4147-A177-3AD203B41FA5}">
                      <a16:colId xmlns:a16="http://schemas.microsoft.com/office/drawing/2014/main" val="875547974"/>
                    </a:ext>
                  </a:extLst>
                </a:gridCol>
              </a:tblGrid>
              <a:tr h="375312">
                <a:tc gridSpan="2">
                  <a:txBody>
                    <a:bodyPr/>
                    <a:lstStyle/>
                    <a:p>
                      <a:pPr marL="0" marR="0">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1.Tác giả  Vũ Đình Liên</a:t>
                      </a:r>
                      <a:r>
                        <a:rPr lang="vi-VN" sz="2500" dirty="0">
                          <a:solidFill>
                            <a:schemeClr val="bg1"/>
                          </a:solidFill>
                          <a:effectLst/>
                          <a:latin typeface="Times New Roman" panose="02020603050405020304" pitchFamily="18" charset="0"/>
                          <a:cs typeface="Times New Roman" panose="02020603050405020304" pitchFamily="18" charset="0"/>
                        </a:rPr>
                        <a:t>                                                 </a:t>
                      </a:r>
                      <a:r>
                        <a:rPr lang="en-US" sz="2500" dirty="0">
                          <a:solidFill>
                            <a:schemeClr val="bg1"/>
                          </a:solidFill>
                          <a:effectLst/>
                          <a:latin typeface="Times New Roman" panose="02020603050405020304" pitchFamily="18" charset="0"/>
                          <a:cs typeface="Times New Roman" panose="02020603050405020304" pitchFamily="18" charset="0"/>
                        </a:rPr>
                        <a:t>                                        </a:t>
                      </a:r>
                      <a:r>
                        <a:rPr lang="vi-VN" sz="2500" dirty="0">
                          <a:solidFill>
                            <a:schemeClr val="bg1"/>
                          </a:solidFill>
                          <a:effectLst/>
                          <a:latin typeface="Times New Roman" panose="02020603050405020304" pitchFamily="18" charset="0"/>
                          <a:cs typeface="Times New Roman" panose="02020603050405020304" pitchFamily="18" charset="0"/>
                        </a:rPr>
                        <a:t>TRẢ LỜI</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val="1820575156"/>
                  </a:ext>
                </a:extLst>
              </a:tr>
              <a:tr h="74091">
                <a:tc>
                  <a:txBody>
                    <a:bodyPr/>
                    <a:lstStyle/>
                    <a:p>
                      <a:pPr marL="0" marR="0">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889470"/>
                  </a:ext>
                </a:extLst>
              </a:tr>
              <a:tr h="375312">
                <a:tc gridSpan="2">
                  <a:txBody>
                    <a:bodyPr/>
                    <a:lstStyle/>
                    <a:p>
                      <a:pPr marL="0" marR="0" algn="l">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2. Tác phẩm Ông đồ</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val="943924981"/>
                  </a:ext>
                </a:extLst>
              </a:tr>
              <a:tr h="375312">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xuất</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xứ</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của</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bài</a:t>
                      </a:r>
                      <a:r>
                        <a:rPr lang="vi-VN" sz="2500" dirty="0">
                          <a:solidFill>
                            <a:schemeClr val="tx1"/>
                          </a:solidFill>
                          <a:effectLst/>
                          <a:latin typeface="Times New Roman" panose="02020603050405020304" pitchFamily="18" charset="0"/>
                          <a:cs typeface="Times New Roman" panose="02020603050405020304" pitchFamily="18" charset="0"/>
                        </a:rPr>
                        <a:t> thơ</a:t>
                      </a:r>
                      <a:r>
                        <a:rPr lang="en-US" sz="2500" dirty="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57658"/>
                  </a:ext>
                </a:extLst>
              </a:tr>
              <a:tr h="750624">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Đọc -  giải thích từ khó:</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cách đọc bài thơ từ, khó và ấn tượng chung của em</a:t>
                      </a:r>
                      <a:r>
                        <a:rPr lang="en-US" sz="2500" dirty="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700916"/>
                  </a:ext>
                </a:extLst>
              </a:tr>
              <a:tr h="1125936">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Đề tài, chủ đề:</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Bài thơ viết về ai và về điều gì?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Ai là người bày tỏ cảm xúc, tình cảm suy nghĩ trong bài thơ?</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40090"/>
                  </a:ext>
                </a:extLst>
              </a:tr>
              <a:tr h="474803">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Thể thơ:</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Nhận</a:t>
                      </a:r>
                      <a:r>
                        <a:rPr lang="vi-VN" sz="2500" dirty="0">
                          <a:solidFill>
                            <a:schemeClr val="tx1"/>
                          </a:solidFill>
                          <a:effectLst/>
                          <a:latin typeface="Times New Roman" panose="02020603050405020304" pitchFamily="18" charset="0"/>
                          <a:cs typeface="Times New Roman" panose="02020603050405020304" pitchFamily="18" charset="0"/>
                        </a:rPr>
                        <a:t> diện và nêu đặc điểm thể thơ của bài “Ông đồ”</a:t>
                      </a:r>
                      <a:r>
                        <a:rPr lang="en-US" sz="2500" dirty="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vi-VN" sz="2500" dirty="0">
                          <a:solidFill>
                            <a:schemeClr val="tx1"/>
                          </a:solidFill>
                          <a:effectLst/>
                          <a:latin typeface="Times New Roman" panose="02020603050405020304" pitchFamily="18" charset="0"/>
                          <a:cs typeface="Times New Roman" panose="02020603050405020304" pitchFamily="18" charset="0"/>
                        </a:rPr>
                        <a:t> </a:t>
                      </a:r>
                      <a:r>
                        <a:rPr lang="en-US" sz="2500" dirty="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968536"/>
                  </a:ext>
                </a:extLst>
              </a:tr>
              <a:tr h="1513948">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Bố cục, mạch cảm xúc:</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Bài thơ có thể chia làm mấy phần?</a:t>
                      </a:r>
                      <a:r>
                        <a:rPr lang="de-DE" sz="2500" baseline="0" dirty="0">
                          <a:solidFill>
                            <a:schemeClr val="tx1"/>
                          </a:solidFill>
                          <a:effectLst/>
                          <a:latin typeface="Times New Roman" panose="02020603050405020304" pitchFamily="18" charset="0"/>
                          <a:cs typeface="Times New Roman" panose="02020603050405020304" pitchFamily="18" charset="0"/>
                        </a:rPr>
                        <a:t> N</a:t>
                      </a:r>
                      <a:r>
                        <a:rPr lang="de-DE" sz="2500" dirty="0">
                          <a:solidFill>
                            <a:schemeClr val="tx1"/>
                          </a:solidFill>
                          <a:effectLst/>
                          <a:latin typeface="Times New Roman" panose="02020603050405020304" pitchFamily="18" charset="0"/>
                          <a:cs typeface="Times New Roman" panose="02020603050405020304" pitchFamily="18" charset="0"/>
                        </a:rPr>
                        <a:t>êu nội dung từng phần.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Nội dung bài thơ trình bày theo trình tự nào? Cách trình bày ấy có tác dụng gì?</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62529"/>
                  </a:ext>
                </a:extLst>
              </a:tr>
            </a:tbl>
          </a:graphicData>
        </a:graphic>
      </p:graphicFrame>
      <p:sp>
        <p:nvSpPr>
          <p:cNvPr id="11" name="Rectangle 1">
            <a:extLst>
              <a:ext uri="{FF2B5EF4-FFF2-40B4-BE49-F238E27FC236}">
                <a16:creationId xmlns:a16="http://schemas.microsoft.com/office/drawing/2014/main" id="{01C88B62-3F73-471F-AD9D-392F549C1BF8}"/>
              </a:ext>
            </a:extLst>
          </p:cNvPr>
          <p:cNvSpPr>
            <a:spLocks noChangeArrowheads="1"/>
          </p:cNvSpPr>
          <p:nvPr/>
        </p:nvSpPr>
        <p:spPr bwMode="auto">
          <a:xfrm>
            <a:off x="0" y="0"/>
            <a:ext cx="1227263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r>
              <a:rPr kumimoji="0" lang="en-US"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 </a:t>
            </a:r>
            <a:r>
              <a:rPr kumimoji="0" lang="vi-VN"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CHUNG VĂN BẢN</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387475" algn="l"/>
              </a:tabLst>
            </a:pP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374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3961556" y="927211"/>
            <a:ext cx="1943100"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rPr>
              <a:t>1. Tác giả</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solidFill>
            <a:srgbClr val="0066FF"/>
          </a:soli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2525D504-EC71-4B4C-89C9-1F9D2FDD5722}"/>
              </a:ext>
            </a:extLst>
          </p:cNvPr>
          <p:cNvSpPr txBox="1"/>
          <p:nvPr/>
        </p:nvSpPr>
        <p:spPr>
          <a:xfrm>
            <a:off x="5904656" y="949174"/>
            <a:ext cx="4961111" cy="584775"/>
          </a:xfrm>
          <a:prstGeom prst="rect">
            <a:avLst/>
          </a:prstGeom>
          <a:noFill/>
          <a:ln w="38100">
            <a:noFill/>
          </a:ln>
        </p:spPr>
        <p:txBody>
          <a:bodyPr wrap="square">
            <a:spAutoFit/>
          </a:bodyPr>
          <a:lstStyle/>
          <a:p>
            <a:r>
              <a:rPr lang="de-DE" sz="3200" b="1" dirty="0">
                <a:solidFill>
                  <a:srgbClr val="0000FF"/>
                </a:solidFill>
                <a:effectLst/>
                <a:latin typeface="Times New Roman" panose="02020603050405020304" pitchFamily="18" charset="0"/>
                <a:ea typeface="Times New Roman" panose="02020603050405020304" pitchFamily="18" charset="0"/>
              </a:rPr>
              <a:t>Vũ Đình Liên</a:t>
            </a:r>
            <a:endParaRPr lang="en-US" sz="3200" b="1" dirty="0">
              <a:solidFill>
                <a:srgbClr val="0000FF"/>
              </a:solidFill>
            </a:endParaRPr>
          </a:p>
        </p:txBody>
      </p:sp>
      <p:sp>
        <p:nvSpPr>
          <p:cNvPr id="23" name="Flowchart: Terminator 22">
            <a:extLst>
              <a:ext uri="{FF2B5EF4-FFF2-40B4-BE49-F238E27FC236}">
                <a16:creationId xmlns:a16="http://schemas.microsoft.com/office/drawing/2014/main" id="{1C289154-5D47-4EA9-915E-15E56B3A5E20}"/>
              </a:ext>
            </a:extLst>
          </p:cNvPr>
          <p:cNvSpPr/>
          <p:nvPr/>
        </p:nvSpPr>
        <p:spPr>
          <a:xfrm>
            <a:off x="5407051" y="2041539"/>
            <a:ext cx="2163789" cy="592944"/>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1913 - 1996</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4" name="Flowchart: Terminator 23">
            <a:extLst>
              <a:ext uri="{FF2B5EF4-FFF2-40B4-BE49-F238E27FC236}">
                <a16:creationId xmlns:a16="http://schemas.microsoft.com/office/drawing/2014/main" id="{2345BAF2-96F5-4721-BFE6-B7B0788DB1BD}"/>
              </a:ext>
            </a:extLst>
          </p:cNvPr>
          <p:cNvSpPr/>
          <p:nvPr/>
        </p:nvSpPr>
        <p:spPr>
          <a:xfrm>
            <a:off x="7946572" y="1722696"/>
            <a:ext cx="4122660" cy="905693"/>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Quê</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gốc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Hải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nhưng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sống</a:t>
            </a:r>
            <a:r>
              <a:rPr lang="en-US" sz="2800" dirty="0">
                <a:solidFill>
                  <a:schemeClr val="bg1"/>
                </a:solidFill>
                <a:latin typeface="Times New Roman" panose="02020603050405020304" pitchFamily="18" charset="0"/>
                <a:ea typeface="Times New Roman" panose="02020603050405020304" pitchFamily="18" charset="0"/>
              </a:rPr>
              <a:t> ở </a:t>
            </a:r>
            <a:r>
              <a:rPr lang="en-US" sz="2800" dirty="0" err="1">
                <a:solidFill>
                  <a:schemeClr val="bg1"/>
                </a:solidFill>
                <a:latin typeface="Times New Roman" panose="02020603050405020304" pitchFamily="18" charset="0"/>
                <a:ea typeface="Times New Roman" panose="02020603050405020304" pitchFamily="18" charset="0"/>
              </a:rPr>
              <a:t>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Nội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Flowchart: Terminator 16">
            <a:extLst>
              <a:ext uri="{FF2B5EF4-FFF2-40B4-BE49-F238E27FC236}">
                <a16:creationId xmlns:a16="http://schemas.microsoft.com/office/drawing/2014/main" id="{F2D9C599-0991-C839-AFC9-EB165033A602}"/>
              </a:ext>
            </a:extLst>
          </p:cNvPr>
          <p:cNvSpPr/>
          <p:nvPr/>
        </p:nvSpPr>
        <p:spPr>
          <a:xfrm>
            <a:off x="5476477" y="3220931"/>
            <a:ext cx="6201726" cy="1257759"/>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dịch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thuật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năm</a:t>
            </a:r>
            <a:r>
              <a:rPr lang="en-US" sz="2800" dirty="0">
                <a:solidFill>
                  <a:schemeClr val="bg1"/>
                </a:solidFill>
                <a:latin typeface="Times New Roman" panose="02020603050405020304" pitchFamily="18" charset="0"/>
                <a:ea typeface="Times New Roman" panose="02020603050405020304" pitchFamily="18" charset="0"/>
              </a:rPr>
              <a:t> 1990.</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Flowchart: Terminator 16">
            <a:extLst>
              <a:ext uri="{FF2B5EF4-FFF2-40B4-BE49-F238E27FC236}">
                <a16:creationId xmlns:a16="http://schemas.microsoft.com/office/drawing/2014/main" id="{AD293E4C-0478-1105-E231-354CF78426EA}"/>
              </a:ext>
            </a:extLst>
          </p:cNvPr>
          <p:cNvSpPr/>
          <p:nvPr/>
        </p:nvSpPr>
        <p:spPr>
          <a:xfrm>
            <a:off x="6096000" y="4896463"/>
            <a:ext cx="5166851" cy="111273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lòng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niềm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cổ</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Trang thơ Vũ Đình Liên (12 bài thơ, 88 bài dịch)">
            <a:extLst>
              <a:ext uri="{FF2B5EF4-FFF2-40B4-BE49-F238E27FC236}">
                <a16:creationId xmlns:a16="http://schemas.microsoft.com/office/drawing/2014/main" id="{1EC77F67-53E3-BFEE-18E4-01CDC82D2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64" y="2041539"/>
            <a:ext cx="4410437" cy="422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874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4" grpId="0" animBg="1"/>
      <p:bldP spid="1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2444</Words>
  <Application>Microsoft Office PowerPoint</Application>
  <PresentationFormat>Widescreen</PresentationFormat>
  <Paragraphs>198</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Algerian</vt:lpstr>
      <vt:lpstr>Amasis MT Pro Medium</vt:lpstr>
      <vt:lpstr>Arial</vt:lpstr>
      <vt:lpstr>Calibri</vt:lpstr>
      <vt:lpstr>Calibri Light</vt:lpstr>
      <vt:lpstr>Cambria Math</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TBC</cp:lastModifiedBy>
  <cp:revision>76</cp:revision>
  <dcterms:created xsi:type="dcterms:W3CDTF">2022-06-27T02:38:08Z</dcterms:created>
  <dcterms:modified xsi:type="dcterms:W3CDTF">2022-08-11T13:08:06Z</dcterms:modified>
</cp:coreProperties>
</file>